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55" r:id="rId3"/>
  </p:sldMasterIdLst>
  <p:notesMasterIdLst>
    <p:notesMasterId r:id="rId17"/>
  </p:notesMasterIdLst>
  <p:sldIdLst>
    <p:sldId id="256" r:id="rId4"/>
    <p:sldId id="263" r:id="rId5"/>
    <p:sldId id="258" r:id="rId6"/>
    <p:sldId id="266" r:id="rId7"/>
    <p:sldId id="267" r:id="rId8"/>
    <p:sldId id="272" r:id="rId9"/>
    <p:sldId id="274" r:id="rId10"/>
    <p:sldId id="275" r:id="rId11"/>
    <p:sldId id="279" r:id="rId12"/>
    <p:sldId id="280" r:id="rId13"/>
    <p:sldId id="1710" r:id="rId14"/>
    <p:sldId id="1711" r:id="rId15"/>
    <p:sldId id="26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A40000"/>
    <a:srgbClr val="9E0000"/>
    <a:srgbClr val="C7450B"/>
    <a:srgbClr val="E24E0C"/>
    <a:srgbClr val="DC6140"/>
    <a:srgbClr val="E60000"/>
    <a:srgbClr val="C9670D"/>
    <a:srgbClr val="66B5C9"/>
    <a:srgbClr val="EDB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105" d="100"/>
          <a:sy n="105" d="100"/>
        </p:scale>
        <p:origin x="16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image" Target="../media/image10.jpeg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microsoft.com/office/2007/relationships/hdphoto" Target="../media/hdphoto1.wdp"/><Relationship Id="rId3" Type="http://schemas.openxmlformats.org/officeDocument/2006/relationships/image" Target="../media/image7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5" Type="http://schemas.microsoft.com/office/2007/relationships/hdphoto" Target="../media/hdphoto1.wdp"/><Relationship Id="rId4" Type="http://schemas.openxmlformats.org/officeDocument/2006/relationships/image" Target="../media/image7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713085" y="3201869"/>
            <a:ext cx="4807403" cy="731467"/>
          </a:xfrm>
        </p:spPr>
        <p:txBody>
          <a:bodyPr anchor="ctr">
            <a:normAutofit/>
          </a:bodyPr>
          <a:lstStyle>
            <a:lvl1pPr marL="0" marR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Click to edit Master subtitle style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713085" y="1957757"/>
            <a:ext cx="4807403" cy="1226182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2"/>
          </p:nvPr>
        </p:nvSpPr>
        <p:spPr>
          <a:xfrm>
            <a:off x="671512" y="0"/>
            <a:ext cx="5560236" cy="6858000"/>
          </a:xfrm>
          <a:custGeom>
            <a:avLst/>
            <a:gdLst>
              <a:gd name="connsiteX0" fmla="*/ 1649601 w 5059038"/>
              <a:gd name="connsiteY0" fmla="*/ 0 h 6858000"/>
              <a:gd name="connsiteX1" fmla="*/ 5059038 w 5059038"/>
              <a:gd name="connsiteY1" fmla="*/ 0 h 6858000"/>
              <a:gd name="connsiteX2" fmla="*/ 3409437 w 5059038"/>
              <a:gd name="connsiteY2" fmla="*/ 6858000 h 6858000"/>
              <a:gd name="connsiteX3" fmla="*/ 0 w 50590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9038" h="6858000">
                <a:moveTo>
                  <a:pt x="1649601" y="0"/>
                </a:moveTo>
                <a:lnTo>
                  <a:pt x="5059038" y="0"/>
                </a:lnTo>
                <a:lnTo>
                  <a:pt x="340943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3"/>
          </p:nvPr>
        </p:nvSpPr>
        <p:spPr>
          <a:xfrm>
            <a:off x="4426585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7056438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665981" y="5030201"/>
            <a:ext cx="2390457" cy="304612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272658" y="5038542"/>
            <a:ext cx="2458081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632743" y="2009775"/>
            <a:ext cx="3415382" cy="1565906"/>
          </a:xfrm>
          <a:prstGeom prst="parallelogram">
            <a:avLst>
              <a:gd name="adj" fmla="val 28694"/>
            </a:avLst>
          </a:prstGeom>
          <a:solidFill>
            <a:schemeClr val="tx1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612041" y="3056450"/>
            <a:ext cx="4908447" cy="871766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6606268" y="4253255"/>
            <a:ext cx="4914688" cy="63046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1" y="2235200"/>
            <a:ext cx="5936343" cy="2387600"/>
          </a:xfrm>
          <a:custGeom>
            <a:avLst/>
            <a:gdLst>
              <a:gd name="connsiteX0" fmla="*/ 0 w 5936343"/>
              <a:gd name="connsiteY0" fmla="*/ 0 h 2387600"/>
              <a:gd name="connsiteX1" fmla="*/ 5936343 w 5936343"/>
              <a:gd name="connsiteY1" fmla="*/ 0 h 2387600"/>
              <a:gd name="connsiteX2" fmla="*/ 5339443 w 5936343"/>
              <a:gd name="connsiteY2" fmla="*/ 2387600 h 2387600"/>
              <a:gd name="connsiteX3" fmla="*/ 0 w 5936343"/>
              <a:gd name="connsiteY3" fmla="*/ 2387600 h 238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6343" h="2387600">
                <a:moveTo>
                  <a:pt x="0" y="0"/>
                </a:moveTo>
                <a:lnTo>
                  <a:pt x="5936343" y="0"/>
                </a:lnTo>
                <a:lnTo>
                  <a:pt x="5339443" y="2387600"/>
                </a:lnTo>
                <a:lnTo>
                  <a:pt x="0" y="2387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4039990" y="3254204"/>
            <a:ext cx="2238112" cy="1026144"/>
          </a:xfrm>
          <a:prstGeom prst="parallelogram">
            <a:avLst>
              <a:gd name="adj" fmla="val 28694"/>
            </a:avLst>
          </a:prstGeom>
          <a:solidFill>
            <a:schemeClr val="accent1">
              <a:alpha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5967638" y="3773714"/>
            <a:ext cx="5426076" cy="1367963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5967638" y="5488638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967638" y="5799509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1" y="1130300"/>
            <a:ext cx="12191999" cy="238760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1036155" y="898604"/>
            <a:ext cx="4522816" cy="2910588"/>
          </a:xfrm>
          <a:prstGeom prst="parallelogram">
            <a:avLst>
              <a:gd name="adj" fmla="val 28694"/>
            </a:avLst>
          </a:prstGeom>
          <a:solidFill>
            <a:schemeClr val="accent2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4055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4055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技术实习答辩</a:t>
            </a:r>
            <a:endParaRPr lang="zh-CN" altLang="en-US" dirty="0"/>
          </a:p>
        </p:txBody>
      </p:sp>
      <p:pic>
        <p:nvPicPr>
          <p:cNvPr id="22" name="图片占位符 21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7" r="22977"/>
          <a:stretch>
            <a:fillRect/>
          </a:stretch>
        </p:blipFill>
        <p:spPr/>
      </p:pic>
      <p:sp>
        <p:nvSpPr>
          <p:cNvPr id="73" name="文本占位符 72"/>
          <p:cNvSpPr>
            <a:spLocks noGrp="1"/>
          </p:cNvSpPr>
          <p:nvPr>
            <p:ph type="body" sz="quarter" idx="13"/>
          </p:nvPr>
        </p:nvSpPr>
        <p:spPr>
          <a:xfrm>
            <a:off x="3975120" y="4923430"/>
            <a:ext cx="2745740" cy="526499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4" name="文本占位符 73"/>
          <p:cNvSpPr>
            <a:spLocks noGrp="1"/>
          </p:cNvSpPr>
          <p:nvPr>
            <p:ph type="body" sz="quarter" idx="14"/>
          </p:nvPr>
        </p:nvSpPr>
        <p:spPr>
          <a:xfrm>
            <a:off x="6604973" y="4923430"/>
            <a:ext cx="2745740" cy="526499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214516" y="5030201"/>
            <a:ext cx="2390457" cy="304612"/>
          </a:xfrm>
        </p:spPr>
        <p:txBody>
          <a:bodyPr/>
          <a:lstStyle/>
          <a:p>
            <a:r>
              <a:rPr lang="zh-CN" altLang="en-US"/>
              <a:t>软工</a:t>
            </a:r>
            <a:r>
              <a:rPr lang="en-US" altLang="zh-CN"/>
              <a:t>152	1150299278</a:t>
            </a:r>
            <a:endParaRPr lang="en-US" altLang="zh-CN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6821193" y="5038542"/>
            <a:ext cx="2458081" cy="296271"/>
          </a:xfrm>
        </p:spPr>
        <p:txBody>
          <a:bodyPr/>
          <a:lstStyle/>
          <a:p>
            <a:r>
              <a:rPr lang="zh-CN" altLang="en-US" dirty="0"/>
              <a:t>张江浩</a:t>
            </a:r>
            <a:endParaRPr lang="zh-CN" altLang="en-US" dirty="0"/>
          </a:p>
        </p:txBody>
      </p:sp>
      <p:sp>
        <p:nvSpPr>
          <p:cNvPr id="75" name="文本占位符 74"/>
          <p:cNvSpPr>
            <a:spLocks noGrp="1"/>
          </p:cNvSpPr>
          <p:nvPr>
            <p:ph type="body" sz="quarter" idx="15"/>
          </p:nvPr>
        </p:nvSpPr>
        <p:spPr>
          <a:xfrm>
            <a:off x="2167096" y="3515359"/>
            <a:ext cx="3415382" cy="1565906"/>
          </a:xfrm>
          <a:solidFill>
            <a:schemeClr val="tx1">
              <a:alpha val="7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45" name="组合 44"/>
          <p:cNvGrpSpPr/>
          <p:nvPr/>
        </p:nvGrpSpPr>
        <p:grpSpPr>
          <a:xfrm>
            <a:off x="2600322" y="3863735"/>
            <a:ext cx="2548930" cy="791450"/>
            <a:chOff x="0" y="3026106"/>
            <a:chExt cx="2057401" cy="781570"/>
          </a:xfrm>
        </p:grpSpPr>
        <p:sp>
          <p:nvSpPr>
            <p:cNvPr id="46" name="文本框 45"/>
            <p:cNvSpPr txBox="1"/>
            <p:nvPr/>
          </p:nvSpPr>
          <p:spPr>
            <a:xfrm>
              <a:off x="1" y="3260494"/>
              <a:ext cx="2057400" cy="547182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16600" b="1" dirty="0">
                  <a:solidFill>
                    <a:schemeClr val="accent2"/>
                  </a:solidFill>
                </a:rPr>
                <a:t>DEFENCE</a:t>
              </a:r>
              <a:endParaRPr lang="en-US" altLang="zh-CN" sz="16600" b="1" dirty="0">
                <a:solidFill>
                  <a:schemeClr val="accent2"/>
                </a:solidFill>
              </a:endParaRPr>
            </a:p>
            <a:p>
              <a:endParaRPr lang="en-US" altLang="zh-CN" sz="16600" b="1" dirty="0">
                <a:solidFill>
                  <a:schemeClr val="accent2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0" y="3026106"/>
              <a:ext cx="1251032" cy="218356"/>
            </a:xfrm>
            <a:prstGeom prst="rect">
              <a:avLst/>
            </a:prstGeom>
            <a:noFill/>
          </p:spPr>
          <p:txBody>
            <a:bodyPr wrap="none" numCol="1" rtlCol="0">
              <a:prstTxWarp prst="textPlain">
                <a:avLst/>
              </a:prstTxWarp>
              <a:spAutoFit/>
            </a:bodyPr>
            <a:lstStyle/>
            <a:p>
              <a:pPr lvl="0"/>
              <a:r>
                <a:rPr lang="en-US" altLang="zh-CN" sz="16600" dirty="0">
                  <a:solidFill>
                    <a:schemeClr val="accent2"/>
                  </a:solidFill>
                </a:rPr>
                <a:t>PERSONAL</a:t>
              </a:r>
              <a:endParaRPr lang="en-US" altLang="zh-CN" sz="16600" noProof="0" dirty="0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实习问题与解决方式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0fd8bebb-7a96-4533-9b50-1fdcac53c87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94139" y="1286190"/>
            <a:ext cx="10447537" cy="4446957"/>
            <a:chOff x="894139" y="1286190"/>
            <a:chExt cx="10447537" cy="4446957"/>
          </a:xfrm>
        </p:grpSpPr>
        <p:sp>
          <p:nvSpPr>
            <p:cNvPr id="6" name="îšḷíḑê"/>
            <p:cNvSpPr/>
            <p:nvPr/>
          </p:nvSpPr>
          <p:spPr bwMode="auto">
            <a:xfrm>
              <a:off x="4120793" y="4603850"/>
              <a:ext cx="928540" cy="94033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01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iṩḷiḍé"/>
            <p:cNvSpPr/>
            <p:nvPr/>
          </p:nvSpPr>
          <p:spPr bwMode="auto">
            <a:xfrm>
              <a:off x="2837326" y="2852524"/>
              <a:ext cx="1174447" cy="118936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mpact" panose="020B0806030902050204" pitchFamily="34" charset="0"/>
                </a:rPr>
                <a:t>02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</a:endParaRPr>
            </a:p>
          </p:txBody>
        </p:sp>
        <p:sp>
          <p:nvSpPr>
            <p:cNvPr id="8" name="iśļiḓe"/>
            <p:cNvSpPr/>
            <p:nvPr/>
          </p:nvSpPr>
          <p:spPr bwMode="auto">
            <a:xfrm>
              <a:off x="4612929" y="2503777"/>
              <a:ext cx="1064965" cy="108050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03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îšļiḋè"/>
            <p:cNvSpPr/>
            <p:nvPr/>
          </p:nvSpPr>
          <p:spPr bwMode="auto">
            <a:xfrm>
              <a:off x="7782143" y="3025578"/>
              <a:ext cx="1362704" cy="1380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05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íşḷidè"/>
            <p:cNvSpPr/>
            <p:nvPr/>
          </p:nvSpPr>
          <p:spPr bwMode="auto">
            <a:xfrm>
              <a:off x="6122030" y="1286190"/>
              <a:ext cx="1672093" cy="169333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04</a:t>
              </a:r>
              <a:endParaRPr lang="en-US" altLang="zh-CN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11" name="直接连接符 10"/>
            <p:cNvCxnSpPr>
              <a:stCxn id="6" idx="1"/>
              <a:endCxn id="7" idx="5"/>
            </p:cNvCxnSpPr>
            <p:nvPr/>
          </p:nvCxnSpPr>
          <p:spPr>
            <a:xfrm flipH="1" flipV="1">
              <a:off x="3839580" y="3867799"/>
              <a:ext cx="416560" cy="873760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>
              <a:stCxn id="7" idx="6"/>
              <a:endCxn id="8" idx="2"/>
            </p:cNvCxnSpPr>
            <p:nvPr/>
          </p:nvCxnSpPr>
          <p:spPr>
            <a:xfrm flipV="1">
              <a:off x="4011773" y="3044031"/>
              <a:ext cx="601156" cy="403176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stCxn id="8" idx="7"/>
              <a:endCxn id="10" idx="2"/>
            </p:cNvCxnSpPr>
            <p:nvPr/>
          </p:nvCxnSpPr>
          <p:spPr>
            <a:xfrm flipV="1">
              <a:off x="5521933" y="2132857"/>
              <a:ext cx="600097" cy="529157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>
              <a:stCxn id="10" idx="6"/>
              <a:endCxn id="9" idx="0"/>
            </p:cNvCxnSpPr>
            <p:nvPr/>
          </p:nvCxnSpPr>
          <p:spPr>
            <a:xfrm>
              <a:off x="7794123" y="2132857"/>
              <a:ext cx="669372" cy="892721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stCxn id="6" idx="2"/>
            </p:cNvCxnSpPr>
            <p:nvPr/>
          </p:nvCxnSpPr>
          <p:spPr>
            <a:xfrm flipH="1">
              <a:off x="3089979" y="5074017"/>
              <a:ext cx="1030814" cy="0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ïṣḻîḓê"/>
            <p:cNvSpPr txBox="1"/>
            <p:nvPr/>
          </p:nvSpPr>
          <p:spPr bwMode="auto">
            <a:xfrm>
              <a:off x="1101149" y="4998584"/>
              <a:ext cx="2195910" cy="35113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工作环境不熟悉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9" name="îṧḻiḓè"/>
            <p:cNvSpPr txBox="1"/>
            <p:nvPr/>
          </p:nvSpPr>
          <p:spPr bwMode="auto">
            <a:xfrm>
              <a:off x="9145766" y="3194082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询问导师以及运维同事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1" name="iSľiḑè"/>
            <p:cNvSpPr txBox="1"/>
            <p:nvPr/>
          </p:nvSpPr>
          <p:spPr bwMode="auto">
            <a:xfrm>
              <a:off x="894139" y="2563049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企业开发过程不适应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3" name="íS1îdè"/>
            <p:cNvSpPr txBox="1"/>
            <p:nvPr/>
          </p:nvSpPr>
          <p:spPr bwMode="auto">
            <a:xfrm>
              <a:off x="3414245" y="1957129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新技术的学习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5" name="îśľîḍè"/>
            <p:cNvSpPr txBox="1"/>
            <p:nvPr/>
          </p:nvSpPr>
          <p:spPr bwMode="auto">
            <a:xfrm>
              <a:off x="7830921" y="1356497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与老员工和人事部同事交流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6" name="ïṥḷíḍé"/>
            <p:cNvSpPr/>
            <p:nvPr/>
          </p:nvSpPr>
          <p:spPr bwMode="auto">
            <a:xfrm>
              <a:off x="6486856" y="4615760"/>
              <a:ext cx="1103372" cy="11173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06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27" name="直接连接符 26"/>
            <p:cNvCxnSpPr>
              <a:stCxn id="9" idx="4"/>
              <a:endCxn id="26" idx="6"/>
            </p:cNvCxnSpPr>
            <p:nvPr/>
          </p:nvCxnSpPr>
          <p:spPr>
            <a:xfrm flipH="1">
              <a:off x="7590228" y="4405592"/>
              <a:ext cx="873267" cy="768862"/>
            </a:xfrm>
            <a:prstGeom prst="line">
              <a:avLst/>
            </a:prstGeom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9" name="ïṩļïďé"/>
            <p:cNvSpPr txBox="1"/>
            <p:nvPr/>
          </p:nvSpPr>
          <p:spPr bwMode="auto">
            <a:xfrm>
              <a:off x="8616474" y="4998662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查阅资料文档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cxnSp>
          <p:nvCxnSpPr>
            <p:cNvPr id="30" name="直接连接符 29"/>
            <p:cNvCxnSpPr>
              <a:stCxn id="26" idx="6"/>
            </p:cNvCxnSpPr>
            <p:nvPr/>
          </p:nvCxnSpPr>
          <p:spPr>
            <a:xfrm>
              <a:off x="7590228" y="5174454"/>
              <a:ext cx="1026052" cy="0"/>
            </a:xfrm>
            <a:prstGeom prst="line">
              <a:avLst/>
            </a:prstGeom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实习体会与收获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1ad85352-063f-49fb-a956-c0dc6370dd5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536333" y="1402527"/>
            <a:ext cx="9245831" cy="4520042"/>
            <a:chOff x="1536333" y="1402527"/>
            <a:chExt cx="9245831" cy="4520042"/>
          </a:xfrm>
        </p:grpSpPr>
        <p:sp>
          <p:nvSpPr>
            <p:cNvPr id="6" name="iŝ1iďé"/>
            <p:cNvSpPr txBox="1"/>
            <p:nvPr/>
          </p:nvSpPr>
          <p:spPr>
            <a:xfrm>
              <a:off x="1536333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/>
                <a:t>企业级的产品开发不同于自己小打小闹，一般都有完善的流程，同时越是重要的项目其质控也越严格。</a:t>
              </a:r>
              <a:endParaRPr lang="zh-CN" altLang="en-US" sz="1200" dirty="0"/>
            </a:p>
          </p:txBody>
        </p:sp>
        <p:sp>
          <p:nvSpPr>
            <p:cNvPr id="7" name="îṩḷïḋé"/>
            <p:cNvSpPr/>
            <p:nvPr/>
          </p:nvSpPr>
          <p:spPr>
            <a:xfrm>
              <a:off x="1536333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algn="r" defTabSz="913765">
                <a:spcBef>
                  <a:spcPct val="0"/>
                </a:spcBef>
                <a:defRPr/>
              </a:pPr>
              <a:r>
                <a:rPr lang="zh-CN" altLang="zh-CN" sz="1600" b="1" dirty="0"/>
                <a:t>完善的开发、测试、部署流程</a:t>
              </a:r>
              <a:endParaRPr lang="zh-CN" altLang="zh-CN" sz="1600" b="1" dirty="0"/>
            </a:p>
          </p:txBody>
        </p:sp>
        <p:sp>
          <p:nvSpPr>
            <p:cNvPr id="10" name="iṥḷîḋe"/>
            <p:cNvSpPr txBox="1"/>
            <p:nvPr/>
          </p:nvSpPr>
          <p:spPr>
            <a:xfrm>
              <a:off x="1536333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200" dirty="0"/>
                <a:t>  </a:t>
              </a:r>
              <a:r>
                <a:rPr lang="zh-CN" altLang="en-US" sz="1200" dirty="0"/>
                <a:t>企业级的开发不可避免的有许多类似的功能，这些功能一般都会共有一份基础的代码，在此之上再细化。</a:t>
              </a:r>
              <a:endParaRPr lang="zh-CN" altLang="en-US" sz="1200" dirty="0"/>
            </a:p>
            <a:p>
              <a:pPr algn="r">
                <a:lnSpc>
                  <a:spcPct val="120000"/>
                </a:lnSpc>
              </a:pPr>
              <a:endParaRPr lang="zh-CN" altLang="en-US" sz="1100" dirty="0"/>
            </a:p>
          </p:txBody>
        </p:sp>
        <p:sp>
          <p:nvSpPr>
            <p:cNvPr id="11" name="ïṩḻîdè"/>
            <p:cNvSpPr/>
            <p:nvPr/>
          </p:nvSpPr>
          <p:spPr>
            <a:xfrm>
              <a:off x="1536333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algn="r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多层次的代码复用</a:t>
              </a:r>
              <a:endParaRPr lang="zh-CN" altLang="en-US" sz="1600" b="1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1536333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536333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îsḷîḓé"/>
            <p:cNvSpPr txBox="1"/>
            <p:nvPr/>
          </p:nvSpPr>
          <p:spPr>
            <a:xfrm>
              <a:off x="8204135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不论是和同事间的日常协作交流，还是和第三方技术人员甚至是非技术人员通让我收益良多。</a:t>
              </a:r>
              <a:endParaRPr lang="zh-CN" altLang="en-US" sz="1200" dirty="0"/>
            </a:p>
          </p:txBody>
        </p:sp>
        <p:sp>
          <p:nvSpPr>
            <p:cNvPr id="15" name="ïṡḷîḍè"/>
            <p:cNvSpPr/>
            <p:nvPr/>
          </p:nvSpPr>
          <p:spPr>
            <a:xfrm>
              <a:off x="8204135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人际交流</a:t>
              </a:r>
              <a:endParaRPr lang="zh-CN" altLang="en-US" sz="1600" b="1" dirty="0"/>
            </a:p>
          </p:txBody>
        </p:sp>
        <p:sp>
          <p:nvSpPr>
            <p:cNvPr id="17" name="iSļidè"/>
            <p:cNvSpPr/>
            <p:nvPr/>
          </p:nvSpPr>
          <p:spPr>
            <a:xfrm>
              <a:off x="8204135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技术提升</a:t>
              </a:r>
              <a:endParaRPr lang="zh-CN" altLang="en-US" sz="1600" b="1" dirty="0"/>
            </a:p>
          </p:txBody>
        </p:sp>
        <p:sp>
          <p:nvSpPr>
            <p:cNvPr id="18" name="ïSlïďê"/>
            <p:cNvSpPr txBox="1"/>
            <p:nvPr/>
          </p:nvSpPr>
          <p:spPr>
            <a:xfrm>
              <a:off x="8204135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遇到的问题越多越杂，当解决这些问题之后，也意味着解决问题的角度多样性的提升。</a:t>
              </a:r>
              <a:endParaRPr lang="zh-CN" altLang="en-US" sz="1200" dirty="0"/>
            </a:p>
          </p:txBody>
        </p:sp>
        <p:sp>
          <p:nvSpPr>
            <p:cNvPr id="19" name="î$ḻídê"/>
            <p:cNvSpPr/>
            <p:nvPr/>
          </p:nvSpPr>
          <p:spPr>
            <a:xfrm>
              <a:off x="8204135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解决问题的角度的多样化</a:t>
              </a:r>
              <a:endParaRPr lang="zh-CN" altLang="en-US" sz="1600" b="1" dirty="0"/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8330630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30630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ísļíḓê"/>
            <p:cNvGrpSpPr/>
            <p:nvPr/>
          </p:nvGrpSpPr>
          <p:grpSpPr>
            <a:xfrm>
              <a:off x="4401962" y="1402527"/>
              <a:ext cx="3388076" cy="4520042"/>
              <a:chOff x="4290846" y="1522508"/>
              <a:chExt cx="3388076" cy="4520042"/>
            </a:xfrm>
          </p:grpSpPr>
          <p:grpSp>
            <p:nvGrpSpPr>
              <p:cNvPr id="23" name="ïśļiḑè"/>
              <p:cNvGrpSpPr/>
              <p:nvPr/>
            </p:nvGrpSpPr>
            <p:grpSpPr>
              <a:xfrm>
                <a:off x="4290846" y="3579159"/>
                <a:ext cx="1951835" cy="2463391"/>
                <a:chOff x="3948064" y="3579159"/>
                <a:chExt cx="1951835" cy="2463391"/>
              </a:xfrm>
            </p:grpSpPr>
            <p:sp>
              <p:nvSpPr>
                <p:cNvPr id="37" name="îṧḻîḋê"/>
                <p:cNvSpPr/>
                <p:nvPr/>
              </p:nvSpPr>
              <p:spPr>
                <a:xfrm rot="13500000">
                  <a:off x="4459739" y="4084946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-1" fmla="*/ 0 w 1440160"/>
                    <a:gd name="connsiteY0-2" fmla="*/ 1440160 h 1531600"/>
                    <a:gd name="connsiteX1-3" fmla="*/ 0 w 1440160"/>
                    <a:gd name="connsiteY1-4" fmla="*/ 0 h 1531600"/>
                    <a:gd name="connsiteX2-5" fmla="*/ 1440160 w 1440160"/>
                    <a:gd name="connsiteY2-6" fmla="*/ 0 h 1531600"/>
                    <a:gd name="connsiteX3-7" fmla="*/ 1440160 w 1440160"/>
                    <a:gd name="connsiteY3-8" fmla="*/ 1440160 h 1531600"/>
                    <a:gd name="connsiteX4-9" fmla="*/ 91440 w 1440160"/>
                    <a:gd name="connsiteY4-10" fmla="*/ 1531600 h 1531600"/>
                    <a:gd name="connsiteX0-11" fmla="*/ 0 w 1440160"/>
                    <a:gd name="connsiteY0-12" fmla="*/ 0 h 1531600"/>
                    <a:gd name="connsiteX1-13" fmla="*/ 1440160 w 1440160"/>
                    <a:gd name="connsiteY1-14" fmla="*/ 0 h 1531600"/>
                    <a:gd name="connsiteX2-15" fmla="*/ 1440160 w 1440160"/>
                    <a:gd name="connsiteY2-16" fmla="*/ 1440160 h 1531600"/>
                    <a:gd name="connsiteX3-17" fmla="*/ 91440 w 1440160"/>
                    <a:gd name="connsiteY3-18" fmla="*/ 1531600 h 1531600"/>
                    <a:gd name="connsiteX0-19" fmla="*/ 0 w 1440160"/>
                    <a:gd name="connsiteY0-20" fmla="*/ 0 h 1440160"/>
                    <a:gd name="connsiteX1-21" fmla="*/ 1440160 w 1440160"/>
                    <a:gd name="connsiteY1-22" fmla="*/ 0 h 1440160"/>
                    <a:gd name="connsiteX2-23" fmla="*/ 1440160 w 1440160"/>
                    <a:gd name="connsiteY2-24" fmla="*/ 1440160 h 14401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38" name="îṡḻîḓe"/>
                <p:cNvGrpSpPr/>
                <p:nvPr/>
              </p:nvGrpSpPr>
              <p:grpSpPr>
                <a:xfrm>
                  <a:off x="4972299" y="3579159"/>
                  <a:ext cx="415040" cy="415040"/>
                  <a:chOff x="7442747" y="2249137"/>
                  <a:chExt cx="648072" cy="648072"/>
                </a:xfrm>
              </p:grpSpPr>
              <p:sp>
                <p:nvSpPr>
                  <p:cNvPr id="45" name="íṡlíďê"/>
                  <p:cNvSpPr/>
                  <p:nvPr/>
                </p:nvSpPr>
                <p:spPr>
                  <a:xfrm>
                    <a:off x="744274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6" name="îṩľiḑe"/>
                  <p:cNvSpPr/>
                  <p:nvPr/>
                </p:nvSpPr>
                <p:spPr bwMode="auto">
                  <a:xfrm>
                    <a:off x="7576637" y="2390028"/>
                    <a:ext cx="380293" cy="366291"/>
                  </a:xfrm>
                  <a:custGeom>
                    <a:avLst/>
                    <a:gdLst>
                      <a:gd name="connsiteX0" fmla="*/ 304701 w 609473"/>
                      <a:gd name="connsiteY0" fmla="*/ 381618 h 587034"/>
                      <a:gd name="connsiteX1" fmla="*/ 325879 w 609473"/>
                      <a:gd name="connsiteY1" fmla="*/ 394101 h 587034"/>
                      <a:gd name="connsiteX2" fmla="*/ 309542 w 609473"/>
                      <a:gd name="connsiteY2" fmla="*/ 410914 h 587034"/>
                      <a:gd name="connsiteX3" fmla="*/ 331022 w 609473"/>
                      <a:gd name="connsiteY3" fmla="*/ 433867 h 587034"/>
                      <a:gd name="connsiteX4" fmla="*/ 312466 w 609473"/>
                      <a:gd name="connsiteY4" fmla="*/ 468800 h 587034"/>
                      <a:gd name="connsiteX5" fmla="*/ 294112 w 609473"/>
                      <a:gd name="connsiteY5" fmla="*/ 468096 h 587034"/>
                      <a:gd name="connsiteX6" fmla="*/ 278380 w 609473"/>
                      <a:gd name="connsiteY6" fmla="*/ 432055 h 587034"/>
                      <a:gd name="connsiteX7" fmla="*/ 299861 w 609473"/>
                      <a:gd name="connsiteY7" fmla="*/ 410612 h 587034"/>
                      <a:gd name="connsiteX8" fmla="*/ 284028 w 609473"/>
                      <a:gd name="connsiteY8" fmla="*/ 393397 h 587034"/>
                      <a:gd name="connsiteX9" fmla="*/ 224835 w 609473"/>
                      <a:gd name="connsiteY9" fmla="*/ 380559 h 587034"/>
                      <a:gd name="connsiteX10" fmla="*/ 283211 w 609473"/>
                      <a:gd name="connsiteY10" fmla="*/ 483344 h 587034"/>
                      <a:gd name="connsiteX11" fmla="*/ 305190 w 609473"/>
                      <a:gd name="connsiteY11" fmla="*/ 499753 h 587034"/>
                      <a:gd name="connsiteX12" fmla="*/ 327069 w 609473"/>
                      <a:gd name="connsiteY12" fmla="*/ 483646 h 587034"/>
                      <a:gd name="connsiteX13" fmla="*/ 387865 w 609473"/>
                      <a:gd name="connsiteY13" fmla="*/ 380861 h 587034"/>
                      <a:gd name="connsiteX14" fmla="*/ 498972 w 609473"/>
                      <a:gd name="connsiteY14" fmla="*/ 386700 h 587034"/>
                      <a:gd name="connsiteX15" fmla="*/ 581344 w 609473"/>
                      <a:gd name="connsiteY15" fmla="*/ 414485 h 587034"/>
                      <a:gd name="connsiteX16" fmla="*/ 609473 w 609473"/>
                      <a:gd name="connsiteY16" fmla="*/ 494820 h 587034"/>
                      <a:gd name="connsiteX17" fmla="*/ 609473 w 609473"/>
                      <a:gd name="connsiteY17" fmla="*/ 529048 h 587034"/>
                      <a:gd name="connsiteX18" fmla="*/ 551399 w 609473"/>
                      <a:gd name="connsiteY18" fmla="*/ 587034 h 587034"/>
                      <a:gd name="connsiteX19" fmla="*/ 58074 w 609473"/>
                      <a:gd name="connsiteY19" fmla="*/ 587034 h 587034"/>
                      <a:gd name="connsiteX20" fmla="*/ 0 w 609473"/>
                      <a:gd name="connsiteY20" fmla="*/ 529048 h 587034"/>
                      <a:gd name="connsiteX21" fmla="*/ 0 w 609473"/>
                      <a:gd name="connsiteY21" fmla="*/ 494820 h 587034"/>
                      <a:gd name="connsiteX22" fmla="*/ 28129 w 609473"/>
                      <a:gd name="connsiteY22" fmla="*/ 414485 h 587034"/>
                      <a:gd name="connsiteX23" fmla="*/ 110501 w 609473"/>
                      <a:gd name="connsiteY23" fmla="*/ 386700 h 587034"/>
                      <a:gd name="connsiteX24" fmla="*/ 316407 w 609473"/>
                      <a:gd name="connsiteY24" fmla="*/ 206077 h 587034"/>
                      <a:gd name="connsiteX25" fmla="*/ 316407 w 609473"/>
                      <a:gd name="connsiteY25" fmla="*/ 272924 h 587034"/>
                      <a:gd name="connsiteX26" fmla="*/ 335965 w 609473"/>
                      <a:gd name="connsiteY26" fmla="*/ 266783 h 587034"/>
                      <a:gd name="connsiteX27" fmla="*/ 346551 w 609473"/>
                      <a:gd name="connsiteY27" fmla="*/ 239602 h 587034"/>
                      <a:gd name="connsiteX28" fmla="*/ 336570 w 609473"/>
                      <a:gd name="connsiteY28" fmla="*/ 216346 h 587034"/>
                      <a:gd name="connsiteX29" fmla="*/ 316407 w 609473"/>
                      <a:gd name="connsiteY29" fmla="*/ 206077 h 587034"/>
                      <a:gd name="connsiteX30" fmla="*/ 299872 w 609473"/>
                      <a:gd name="connsiteY30" fmla="*/ 94230 h 587034"/>
                      <a:gd name="connsiteX31" fmla="*/ 277793 w 609473"/>
                      <a:gd name="connsiteY31" fmla="*/ 102183 h 587034"/>
                      <a:gd name="connsiteX32" fmla="*/ 270534 w 609473"/>
                      <a:gd name="connsiteY32" fmla="*/ 122922 h 587034"/>
                      <a:gd name="connsiteX33" fmla="*/ 281322 w 609473"/>
                      <a:gd name="connsiteY33" fmla="*/ 145674 h 587034"/>
                      <a:gd name="connsiteX34" fmla="*/ 299872 w 609473"/>
                      <a:gd name="connsiteY34" fmla="*/ 154231 h 587034"/>
                      <a:gd name="connsiteX35" fmla="*/ 316407 w 609473"/>
                      <a:gd name="connsiteY35" fmla="*/ 42585 h 587034"/>
                      <a:gd name="connsiteX36" fmla="*/ 316407 w 609473"/>
                      <a:gd name="connsiteY36" fmla="*/ 56478 h 587034"/>
                      <a:gd name="connsiteX37" fmla="*/ 360061 w 609473"/>
                      <a:gd name="connsiteY37" fmla="*/ 70169 h 587034"/>
                      <a:gd name="connsiteX38" fmla="*/ 389904 w 609473"/>
                      <a:gd name="connsiteY38" fmla="*/ 129465 h 587034"/>
                      <a:gd name="connsiteX39" fmla="*/ 344837 w 609473"/>
                      <a:gd name="connsiteY39" fmla="*/ 129465 h 587034"/>
                      <a:gd name="connsiteX40" fmla="*/ 339797 w 609473"/>
                      <a:gd name="connsiteY40" fmla="*/ 107217 h 587034"/>
                      <a:gd name="connsiteX41" fmla="*/ 316407 w 609473"/>
                      <a:gd name="connsiteY41" fmla="*/ 93928 h 587034"/>
                      <a:gd name="connsiteX42" fmla="*/ 316407 w 609473"/>
                      <a:gd name="connsiteY42" fmla="*/ 159063 h 587034"/>
                      <a:gd name="connsiteX43" fmla="*/ 371050 w 609473"/>
                      <a:gd name="connsiteY43" fmla="*/ 183829 h 587034"/>
                      <a:gd name="connsiteX44" fmla="*/ 394037 w 609473"/>
                      <a:gd name="connsiteY44" fmla="*/ 234467 h 587034"/>
                      <a:gd name="connsiteX45" fmla="*/ 362380 w 609473"/>
                      <a:gd name="connsiteY45" fmla="*/ 297086 h 587034"/>
                      <a:gd name="connsiteX46" fmla="*/ 316407 w 609473"/>
                      <a:gd name="connsiteY46" fmla="*/ 311079 h 587034"/>
                      <a:gd name="connsiteX47" fmla="*/ 316407 w 609473"/>
                      <a:gd name="connsiteY47" fmla="*/ 318328 h 587034"/>
                      <a:gd name="connsiteX48" fmla="*/ 445959 w 609473"/>
                      <a:gd name="connsiteY48" fmla="*/ 180507 h 587034"/>
                      <a:gd name="connsiteX49" fmla="*/ 316407 w 609473"/>
                      <a:gd name="connsiteY49" fmla="*/ 42585 h 587034"/>
                      <a:gd name="connsiteX50" fmla="*/ 299872 w 609473"/>
                      <a:gd name="connsiteY50" fmla="*/ 42484 h 587034"/>
                      <a:gd name="connsiteX51" fmla="*/ 168808 w 609473"/>
                      <a:gd name="connsiteY51" fmla="*/ 180507 h 587034"/>
                      <a:gd name="connsiteX52" fmla="*/ 299872 w 609473"/>
                      <a:gd name="connsiteY52" fmla="*/ 318428 h 587034"/>
                      <a:gd name="connsiteX53" fmla="*/ 299872 w 609473"/>
                      <a:gd name="connsiteY53" fmla="*/ 311381 h 587034"/>
                      <a:gd name="connsiteX54" fmla="*/ 249564 w 609473"/>
                      <a:gd name="connsiteY54" fmla="*/ 296683 h 587034"/>
                      <a:gd name="connsiteX55" fmla="*/ 220729 w 609473"/>
                      <a:gd name="connsiteY55" fmla="*/ 229635 h 587034"/>
                      <a:gd name="connsiteX56" fmla="*/ 266904 w 609473"/>
                      <a:gd name="connsiteY56" fmla="*/ 229635 h 587034"/>
                      <a:gd name="connsiteX57" fmla="*/ 273659 w 609473"/>
                      <a:gd name="connsiteY57" fmla="*/ 258528 h 587034"/>
                      <a:gd name="connsiteX58" fmla="*/ 299872 w 609473"/>
                      <a:gd name="connsiteY58" fmla="*/ 273428 h 587034"/>
                      <a:gd name="connsiteX59" fmla="*/ 299872 w 609473"/>
                      <a:gd name="connsiteY59" fmla="*/ 200440 h 587034"/>
                      <a:gd name="connsiteX60" fmla="*/ 285959 w 609473"/>
                      <a:gd name="connsiteY60" fmla="*/ 196312 h 587034"/>
                      <a:gd name="connsiteX61" fmla="*/ 239784 w 609473"/>
                      <a:gd name="connsiteY61" fmla="*/ 169634 h 587034"/>
                      <a:gd name="connsiteX62" fmla="*/ 226375 w 609473"/>
                      <a:gd name="connsiteY62" fmla="*/ 128459 h 587034"/>
                      <a:gd name="connsiteX63" fmla="*/ 231618 w 609473"/>
                      <a:gd name="connsiteY63" fmla="*/ 99566 h 587034"/>
                      <a:gd name="connsiteX64" fmla="*/ 246237 w 609473"/>
                      <a:gd name="connsiteY64" fmla="*/ 77115 h 587034"/>
                      <a:gd name="connsiteX65" fmla="*/ 273256 w 609473"/>
                      <a:gd name="connsiteY65" fmla="*/ 60404 h 587034"/>
                      <a:gd name="connsiteX66" fmla="*/ 299872 w 609473"/>
                      <a:gd name="connsiteY66" fmla="*/ 56075 h 587034"/>
                      <a:gd name="connsiteX67" fmla="*/ 307333 w 609473"/>
                      <a:gd name="connsiteY67" fmla="*/ 0 h 587034"/>
                      <a:gd name="connsiteX68" fmla="*/ 488101 w 609473"/>
                      <a:gd name="connsiteY68" fmla="*/ 180507 h 587034"/>
                      <a:gd name="connsiteX69" fmla="*/ 307333 w 609473"/>
                      <a:gd name="connsiteY69" fmla="*/ 361013 h 587034"/>
                      <a:gd name="connsiteX70" fmla="*/ 126665 w 609473"/>
                      <a:gd name="connsiteY70" fmla="*/ 180507 h 587034"/>
                      <a:gd name="connsiteX71" fmla="*/ 307333 w 609473"/>
                      <a:gd name="connsiteY71" fmla="*/ 0 h 587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09473" h="587034">
                        <a:moveTo>
                          <a:pt x="304701" y="381618"/>
                        </a:moveTo>
                        <a:lnTo>
                          <a:pt x="325879" y="394101"/>
                        </a:lnTo>
                        <a:lnTo>
                          <a:pt x="309542" y="410914"/>
                        </a:lnTo>
                        <a:lnTo>
                          <a:pt x="331022" y="433867"/>
                        </a:lnTo>
                        <a:lnTo>
                          <a:pt x="312466" y="468800"/>
                        </a:lnTo>
                        <a:cubicBezTo>
                          <a:pt x="307021" y="479069"/>
                          <a:pt x="298751" y="478767"/>
                          <a:pt x="294112" y="468096"/>
                        </a:cubicBezTo>
                        <a:lnTo>
                          <a:pt x="278380" y="432055"/>
                        </a:lnTo>
                        <a:lnTo>
                          <a:pt x="299861" y="410612"/>
                        </a:lnTo>
                        <a:lnTo>
                          <a:pt x="284028" y="393397"/>
                        </a:lnTo>
                        <a:close/>
                        <a:moveTo>
                          <a:pt x="224835" y="380559"/>
                        </a:moveTo>
                        <a:lnTo>
                          <a:pt x="283211" y="483344"/>
                        </a:lnTo>
                        <a:cubicBezTo>
                          <a:pt x="289260" y="493914"/>
                          <a:pt x="297024" y="499753"/>
                          <a:pt x="305190" y="499753"/>
                        </a:cubicBezTo>
                        <a:cubicBezTo>
                          <a:pt x="313155" y="499753"/>
                          <a:pt x="320919" y="494015"/>
                          <a:pt x="327069" y="483646"/>
                        </a:cubicBezTo>
                        <a:lnTo>
                          <a:pt x="387865" y="380861"/>
                        </a:lnTo>
                        <a:lnTo>
                          <a:pt x="498972" y="386700"/>
                        </a:lnTo>
                        <a:cubicBezTo>
                          <a:pt x="529521" y="388311"/>
                          <a:pt x="565716" y="400492"/>
                          <a:pt x="581344" y="414485"/>
                        </a:cubicBezTo>
                        <a:cubicBezTo>
                          <a:pt x="597072" y="428679"/>
                          <a:pt x="609473" y="464015"/>
                          <a:pt x="609473" y="494820"/>
                        </a:cubicBezTo>
                        <a:lnTo>
                          <a:pt x="609473" y="529048"/>
                        </a:lnTo>
                        <a:cubicBezTo>
                          <a:pt x="609473" y="561061"/>
                          <a:pt x="583360" y="587034"/>
                          <a:pt x="551399" y="587034"/>
                        </a:cubicBezTo>
                        <a:lnTo>
                          <a:pt x="58074" y="587034"/>
                        </a:lnTo>
                        <a:cubicBezTo>
                          <a:pt x="26012" y="587034"/>
                          <a:pt x="0" y="561061"/>
                          <a:pt x="0" y="529048"/>
                        </a:cubicBezTo>
                        <a:lnTo>
                          <a:pt x="0" y="494820"/>
                        </a:lnTo>
                        <a:cubicBezTo>
                          <a:pt x="0" y="464015"/>
                          <a:pt x="12401" y="428679"/>
                          <a:pt x="28129" y="414485"/>
                        </a:cubicBezTo>
                        <a:cubicBezTo>
                          <a:pt x="43757" y="400492"/>
                          <a:pt x="79851" y="388311"/>
                          <a:pt x="110501" y="386700"/>
                        </a:cubicBezTo>
                        <a:close/>
                        <a:moveTo>
                          <a:pt x="316407" y="206077"/>
                        </a:moveTo>
                        <a:lnTo>
                          <a:pt x="316407" y="272924"/>
                        </a:lnTo>
                        <a:cubicBezTo>
                          <a:pt x="325379" y="271817"/>
                          <a:pt x="331832" y="269703"/>
                          <a:pt x="335965" y="266783"/>
                        </a:cubicBezTo>
                        <a:cubicBezTo>
                          <a:pt x="343023" y="261548"/>
                          <a:pt x="346551" y="252488"/>
                          <a:pt x="346551" y="239602"/>
                        </a:cubicBezTo>
                        <a:cubicBezTo>
                          <a:pt x="346551" y="229736"/>
                          <a:pt x="343224" y="222084"/>
                          <a:pt x="336570" y="216346"/>
                        </a:cubicBezTo>
                        <a:cubicBezTo>
                          <a:pt x="332638" y="213024"/>
                          <a:pt x="325884" y="209601"/>
                          <a:pt x="316407" y="206077"/>
                        </a:cubicBezTo>
                        <a:close/>
                        <a:moveTo>
                          <a:pt x="299872" y="94230"/>
                        </a:moveTo>
                        <a:cubicBezTo>
                          <a:pt x="289891" y="94431"/>
                          <a:pt x="282531" y="97149"/>
                          <a:pt x="277793" y="102183"/>
                        </a:cubicBezTo>
                        <a:cubicBezTo>
                          <a:pt x="272954" y="107317"/>
                          <a:pt x="270534" y="114163"/>
                          <a:pt x="270534" y="122922"/>
                        </a:cubicBezTo>
                        <a:cubicBezTo>
                          <a:pt x="270534" y="132586"/>
                          <a:pt x="274163" y="140137"/>
                          <a:pt x="281322" y="145674"/>
                        </a:cubicBezTo>
                        <a:cubicBezTo>
                          <a:pt x="285354" y="148795"/>
                          <a:pt x="291504" y="151613"/>
                          <a:pt x="299872" y="154231"/>
                        </a:cubicBezTo>
                        <a:close/>
                        <a:moveTo>
                          <a:pt x="316407" y="42585"/>
                        </a:moveTo>
                        <a:lnTo>
                          <a:pt x="316407" y="56478"/>
                        </a:lnTo>
                        <a:cubicBezTo>
                          <a:pt x="334957" y="57887"/>
                          <a:pt x="349576" y="62518"/>
                          <a:pt x="360061" y="70169"/>
                        </a:cubicBezTo>
                        <a:cubicBezTo>
                          <a:pt x="379318" y="82350"/>
                          <a:pt x="389198" y="102082"/>
                          <a:pt x="389904" y="129465"/>
                        </a:cubicBezTo>
                        <a:lnTo>
                          <a:pt x="344837" y="129465"/>
                        </a:lnTo>
                        <a:cubicBezTo>
                          <a:pt x="344031" y="119297"/>
                          <a:pt x="342317" y="111948"/>
                          <a:pt x="339797" y="107217"/>
                        </a:cubicBezTo>
                        <a:cubicBezTo>
                          <a:pt x="335562" y="99163"/>
                          <a:pt x="327698" y="94733"/>
                          <a:pt x="316407" y="93928"/>
                        </a:cubicBezTo>
                        <a:lnTo>
                          <a:pt x="316407" y="159063"/>
                        </a:lnTo>
                        <a:cubicBezTo>
                          <a:pt x="343527" y="168426"/>
                          <a:pt x="361674" y="176681"/>
                          <a:pt x="371050" y="183829"/>
                        </a:cubicBezTo>
                        <a:cubicBezTo>
                          <a:pt x="386375" y="195809"/>
                          <a:pt x="394037" y="212722"/>
                          <a:pt x="394037" y="234467"/>
                        </a:cubicBezTo>
                        <a:cubicBezTo>
                          <a:pt x="394037" y="263159"/>
                          <a:pt x="383451" y="284099"/>
                          <a:pt x="362380" y="297086"/>
                        </a:cubicBezTo>
                        <a:cubicBezTo>
                          <a:pt x="349475" y="305039"/>
                          <a:pt x="334151" y="309670"/>
                          <a:pt x="316407" y="311079"/>
                        </a:cubicBezTo>
                        <a:lnTo>
                          <a:pt x="316407" y="318328"/>
                        </a:lnTo>
                        <a:cubicBezTo>
                          <a:pt x="388593" y="313697"/>
                          <a:pt x="445959" y="253696"/>
                          <a:pt x="445959" y="180507"/>
                        </a:cubicBezTo>
                        <a:cubicBezTo>
                          <a:pt x="445959" y="107217"/>
                          <a:pt x="388593" y="47316"/>
                          <a:pt x="316407" y="42585"/>
                        </a:cubicBezTo>
                        <a:close/>
                        <a:moveTo>
                          <a:pt x="299872" y="42484"/>
                        </a:moveTo>
                        <a:cubicBezTo>
                          <a:pt x="226980" y="46410"/>
                          <a:pt x="168808" y="106713"/>
                          <a:pt x="168808" y="180507"/>
                        </a:cubicBezTo>
                        <a:cubicBezTo>
                          <a:pt x="168808" y="254199"/>
                          <a:pt x="226980" y="314502"/>
                          <a:pt x="299872" y="318428"/>
                        </a:cubicBezTo>
                        <a:lnTo>
                          <a:pt x="299872" y="311381"/>
                        </a:lnTo>
                        <a:cubicBezTo>
                          <a:pt x="277390" y="308864"/>
                          <a:pt x="260553" y="303931"/>
                          <a:pt x="249564" y="296683"/>
                        </a:cubicBezTo>
                        <a:cubicBezTo>
                          <a:pt x="230005" y="283596"/>
                          <a:pt x="220427" y="261246"/>
                          <a:pt x="220729" y="229635"/>
                        </a:cubicBezTo>
                        <a:lnTo>
                          <a:pt x="266904" y="229635"/>
                        </a:lnTo>
                        <a:cubicBezTo>
                          <a:pt x="268518" y="244031"/>
                          <a:pt x="270736" y="253696"/>
                          <a:pt x="273659" y="258528"/>
                        </a:cubicBezTo>
                        <a:cubicBezTo>
                          <a:pt x="278095" y="266179"/>
                          <a:pt x="286867" y="271112"/>
                          <a:pt x="299872" y="273428"/>
                        </a:cubicBezTo>
                        <a:lnTo>
                          <a:pt x="299872" y="200440"/>
                        </a:lnTo>
                        <a:lnTo>
                          <a:pt x="285959" y="196312"/>
                        </a:lnTo>
                        <a:cubicBezTo>
                          <a:pt x="264182" y="189970"/>
                          <a:pt x="248757" y="181010"/>
                          <a:pt x="239784" y="169634"/>
                        </a:cubicBezTo>
                        <a:cubicBezTo>
                          <a:pt x="230811" y="158258"/>
                          <a:pt x="226375" y="144466"/>
                          <a:pt x="226375" y="128459"/>
                        </a:cubicBezTo>
                        <a:cubicBezTo>
                          <a:pt x="226375" y="117787"/>
                          <a:pt x="228089" y="108223"/>
                          <a:pt x="231618" y="99566"/>
                        </a:cubicBezTo>
                        <a:cubicBezTo>
                          <a:pt x="235046" y="90908"/>
                          <a:pt x="239986" y="83357"/>
                          <a:pt x="246237" y="77115"/>
                        </a:cubicBezTo>
                        <a:cubicBezTo>
                          <a:pt x="254302" y="69062"/>
                          <a:pt x="263376" y="63424"/>
                          <a:pt x="273256" y="60404"/>
                        </a:cubicBezTo>
                        <a:cubicBezTo>
                          <a:pt x="279406" y="58390"/>
                          <a:pt x="288177" y="56981"/>
                          <a:pt x="299872" y="56075"/>
                        </a:cubicBezTo>
                        <a:close/>
                        <a:moveTo>
                          <a:pt x="307333" y="0"/>
                        </a:moveTo>
                        <a:cubicBezTo>
                          <a:pt x="407043" y="0"/>
                          <a:pt x="488101" y="80941"/>
                          <a:pt x="488101" y="180507"/>
                        </a:cubicBezTo>
                        <a:cubicBezTo>
                          <a:pt x="488101" y="279971"/>
                          <a:pt x="407043" y="361013"/>
                          <a:pt x="307333" y="361013"/>
                        </a:cubicBezTo>
                        <a:cubicBezTo>
                          <a:pt x="207724" y="361013"/>
                          <a:pt x="126665" y="279971"/>
                          <a:pt x="126665" y="180507"/>
                        </a:cubicBezTo>
                        <a:cubicBezTo>
                          <a:pt x="126665" y="80941"/>
                          <a:pt x="207724" y="0"/>
                          <a:pt x="307333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9" name="iṡḷiḍè"/>
                <p:cNvGrpSpPr/>
                <p:nvPr/>
              </p:nvGrpSpPr>
              <p:grpSpPr>
                <a:xfrm>
                  <a:off x="3948064" y="4597506"/>
                  <a:ext cx="415040" cy="415040"/>
                  <a:chOff x="4792557" y="2249137"/>
                  <a:chExt cx="648072" cy="648072"/>
                </a:xfrm>
              </p:grpSpPr>
              <p:sp>
                <p:nvSpPr>
                  <p:cNvPr id="43" name="ïṣ1íďé"/>
                  <p:cNvSpPr/>
                  <p:nvPr/>
                </p:nvSpPr>
                <p:spPr>
                  <a:xfrm>
                    <a:off x="479255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4" name="îsľïďe"/>
                  <p:cNvSpPr/>
                  <p:nvPr/>
                </p:nvSpPr>
                <p:spPr bwMode="auto">
                  <a:xfrm>
                    <a:off x="4926447" y="2390028"/>
                    <a:ext cx="380293" cy="366291"/>
                  </a:xfrm>
                  <a:custGeom>
                    <a:avLst/>
                    <a:gdLst>
                      <a:gd name="T0" fmla="*/ 4096 w 6827"/>
                      <a:gd name="T1" fmla="*/ 4551 h 6827"/>
                      <a:gd name="T2" fmla="*/ 6258 w 6827"/>
                      <a:gd name="T3" fmla="*/ 4096 h 6827"/>
                      <a:gd name="T4" fmla="*/ 2348 w 6827"/>
                      <a:gd name="T5" fmla="*/ 4911 h 6827"/>
                      <a:gd name="T6" fmla="*/ 569 w 6827"/>
                      <a:gd name="T7" fmla="*/ 4551 h 6827"/>
                      <a:gd name="T8" fmla="*/ 569 w 6827"/>
                      <a:gd name="T9" fmla="*/ 3982 h 6827"/>
                      <a:gd name="T10" fmla="*/ 1707 w 6827"/>
                      <a:gd name="T11" fmla="*/ 2503 h 6827"/>
                      <a:gd name="T12" fmla="*/ 3868 w 6827"/>
                      <a:gd name="T13" fmla="*/ 2731 h 6827"/>
                      <a:gd name="T14" fmla="*/ 5827 w 6827"/>
                      <a:gd name="T15" fmla="*/ 2004 h 6827"/>
                      <a:gd name="T16" fmla="*/ 6258 w 6827"/>
                      <a:gd name="T17" fmla="*/ 1820 h 6827"/>
                      <a:gd name="T18" fmla="*/ 4779 w 6827"/>
                      <a:gd name="T19" fmla="*/ 0 h 6827"/>
                      <a:gd name="T20" fmla="*/ 2854 w 6827"/>
                      <a:gd name="T21" fmla="*/ 2381 h 6827"/>
                      <a:gd name="T22" fmla="*/ 1239 w 6827"/>
                      <a:gd name="T23" fmla="*/ 2257 h 6827"/>
                      <a:gd name="T24" fmla="*/ 569 w 6827"/>
                      <a:gd name="T25" fmla="*/ 2844 h 6827"/>
                      <a:gd name="T26" fmla="*/ 569 w 6827"/>
                      <a:gd name="T27" fmla="*/ 2276 h 6827"/>
                      <a:gd name="T28" fmla="*/ 569 w 6827"/>
                      <a:gd name="T29" fmla="*/ 1707 h 6827"/>
                      <a:gd name="T30" fmla="*/ 569 w 6827"/>
                      <a:gd name="T31" fmla="*/ 1138 h 6827"/>
                      <a:gd name="T32" fmla="*/ 569 w 6827"/>
                      <a:gd name="T33" fmla="*/ 569 h 6827"/>
                      <a:gd name="T34" fmla="*/ 341 w 6827"/>
                      <a:gd name="T35" fmla="*/ 0 h 6827"/>
                      <a:gd name="T36" fmla="*/ 114 w 6827"/>
                      <a:gd name="T37" fmla="*/ 569 h 6827"/>
                      <a:gd name="T38" fmla="*/ 114 w 6827"/>
                      <a:gd name="T39" fmla="*/ 1138 h 6827"/>
                      <a:gd name="T40" fmla="*/ 114 w 6827"/>
                      <a:gd name="T41" fmla="*/ 1707 h 6827"/>
                      <a:gd name="T42" fmla="*/ 114 w 6827"/>
                      <a:gd name="T43" fmla="*/ 2276 h 6827"/>
                      <a:gd name="T44" fmla="*/ 114 w 6827"/>
                      <a:gd name="T45" fmla="*/ 2844 h 6827"/>
                      <a:gd name="T46" fmla="*/ 114 w 6827"/>
                      <a:gd name="T47" fmla="*/ 3413 h 6827"/>
                      <a:gd name="T48" fmla="*/ 114 w 6827"/>
                      <a:gd name="T49" fmla="*/ 3982 h 6827"/>
                      <a:gd name="T50" fmla="*/ 114 w 6827"/>
                      <a:gd name="T51" fmla="*/ 4551 h 6827"/>
                      <a:gd name="T52" fmla="*/ 114 w 6827"/>
                      <a:gd name="T53" fmla="*/ 5120 h 6827"/>
                      <a:gd name="T54" fmla="*/ 114 w 6827"/>
                      <a:gd name="T55" fmla="*/ 5689 h 6827"/>
                      <a:gd name="T56" fmla="*/ 114 w 6827"/>
                      <a:gd name="T57" fmla="*/ 6258 h 6827"/>
                      <a:gd name="T58" fmla="*/ 683 w 6827"/>
                      <a:gd name="T59" fmla="*/ 6713 h 6827"/>
                      <a:gd name="T60" fmla="*/ 1252 w 6827"/>
                      <a:gd name="T61" fmla="*/ 6713 h 6827"/>
                      <a:gd name="T62" fmla="*/ 1820 w 6827"/>
                      <a:gd name="T63" fmla="*/ 6713 h 6827"/>
                      <a:gd name="T64" fmla="*/ 2389 w 6827"/>
                      <a:gd name="T65" fmla="*/ 6713 h 6827"/>
                      <a:gd name="T66" fmla="*/ 2958 w 6827"/>
                      <a:gd name="T67" fmla="*/ 6713 h 6827"/>
                      <a:gd name="T68" fmla="*/ 3527 w 6827"/>
                      <a:gd name="T69" fmla="*/ 6713 h 6827"/>
                      <a:gd name="T70" fmla="*/ 4096 w 6827"/>
                      <a:gd name="T71" fmla="*/ 6713 h 6827"/>
                      <a:gd name="T72" fmla="*/ 4665 w 6827"/>
                      <a:gd name="T73" fmla="*/ 6713 h 6827"/>
                      <a:gd name="T74" fmla="*/ 5234 w 6827"/>
                      <a:gd name="T75" fmla="*/ 6713 h 6827"/>
                      <a:gd name="T76" fmla="*/ 5803 w 6827"/>
                      <a:gd name="T77" fmla="*/ 6713 h 6827"/>
                      <a:gd name="T78" fmla="*/ 6371 w 6827"/>
                      <a:gd name="T79" fmla="*/ 6713 h 6827"/>
                      <a:gd name="T80" fmla="*/ 6827 w 6827"/>
                      <a:gd name="T81" fmla="*/ 6485 h 6827"/>
                      <a:gd name="T82" fmla="*/ 6371 w 6827"/>
                      <a:gd name="T83" fmla="*/ 6258 h 6827"/>
                      <a:gd name="T84" fmla="*/ 5803 w 6827"/>
                      <a:gd name="T85" fmla="*/ 6258 h 6827"/>
                      <a:gd name="T86" fmla="*/ 5234 w 6827"/>
                      <a:gd name="T87" fmla="*/ 6258 h 6827"/>
                      <a:gd name="T88" fmla="*/ 4665 w 6827"/>
                      <a:gd name="T89" fmla="*/ 6258 h 6827"/>
                      <a:gd name="T90" fmla="*/ 4096 w 6827"/>
                      <a:gd name="T91" fmla="*/ 6258 h 6827"/>
                      <a:gd name="T92" fmla="*/ 3527 w 6827"/>
                      <a:gd name="T93" fmla="*/ 6258 h 6827"/>
                      <a:gd name="T94" fmla="*/ 2958 w 6827"/>
                      <a:gd name="T95" fmla="*/ 6258 h 6827"/>
                      <a:gd name="T96" fmla="*/ 2389 w 6827"/>
                      <a:gd name="T97" fmla="*/ 6258 h 6827"/>
                      <a:gd name="T98" fmla="*/ 1820 w 6827"/>
                      <a:gd name="T99" fmla="*/ 6258 h 6827"/>
                      <a:gd name="T100" fmla="*/ 1252 w 6827"/>
                      <a:gd name="T101" fmla="*/ 6258 h 6827"/>
                      <a:gd name="T102" fmla="*/ 683 w 6827"/>
                      <a:gd name="T103" fmla="*/ 6258 h 68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6827" h="6827">
                        <a:moveTo>
                          <a:pt x="1263" y="5234"/>
                        </a:moveTo>
                        <a:cubicBezTo>
                          <a:pt x="1316" y="5493"/>
                          <a:pt x="1546" y="5689"/>
                          <a:pt x="1820" y="5689"/>
                        </a:cubicBezTo>
                        <a:cubicBezTo>
                          <a:pt x="2114" y="5689"/>
                          <a:pt x="2354" y="5464"/>
                          <a:pt x="2383" y="5178"/>
                        </a:cubicBezTo>
                        <a:lnTo>
                          <a:pt x="3568" y="4191"/>
                        </a:lnTo>
                        <a:cubicBezTo>
                          <a:pt x="3652" y="4401"/>
                          <a:pt x="3856" y="4551"/>
                          <a:pt x="4096" y="4551"/>
                        </a:cubicBezTo>
                        <a:cubicBezTo>
                          <a:pt x="4348" y="4551"/>
                          <a:pt x="4560" y="4385"/>
                          <a:pt x="4635" y="4157"/>
                        </a:cubicBezTo>
                        <a:lnTo>
                          <a:pt x="5696" y="4736"/>
                        </a:lnTo>
                        <a:cubicBezTo>
                          <a:pt x="5732" y="5016"/>
                          <a:pt x="5969" y="5234"/>
                          <a:pt x="6258" y="5234"/>
                        </a:cubicBezTo>
                        <a:cubicBezTo>
                          <a:pt x="6571" y="5234"/>
                          <a:pt x="6827" y="4979"/>
                          <a:pt x="6827" y="4665"/>
                        </a:cubicBezTo>
                        <a:cubicBezTo>
                          <a:pt x="6827" y="4351"/>
                          <a:pt x="6571" y="4096"/>
                          <a:pt x="6258" y="4096"/>
                        </a:cubicBezTo>
                        <a:cubicBezTo>
                          <a:pt x="6006" y="4096"/>
                          <a:pt x="5794" y="4262"/>
                          <a:pt x="5719" y="4490"/>
                        </a:cubicBezTo>
                        <a:lnTo>
                          <a:pt x="4658" y="3911"/>
                        </a:lnTo>
                        <a:cubicBezTo>
                          <a:pt x="4622" y="3631"/>
                          <a:pt x="4385" y="3413"/>
                          <a:pt x="4096" y="3413"/>
                        </a:cubicBezTo>
                        <a:cubicBezTo>
                          <a:pt x="3802" y="3413"/>
                          <a:pt x="3563" y="3638"/>
                          <a:pt x="3533" y="3924"/>
                        </a:cubicBezTo>
                        <a:lnTo>
                          <a:pt x="2348" y="4911"/>
                        </a:lnTo>
                        <a:cubicBezTo>
                          <a:pt x="2265" y="4701"/>
                          <a:pt x="2060" y="4551"/>
                          <a:pt x="1820" y="4551"/>
                        </a:cubicBezTo>
                        <a:cubicBezTo>
                          <a:pt x="1546" y="4551"/>
                          <a:pt x="1316" y="4747"/>
                          <a:pt x="1263" y="5006"/>
                        </a:cubicBezTo>
                        <a:lnTo>
                          <a:pt x="455" y="5006"/>
                        </a:lnTo>
                        <a:lnTo>
                          <a:pt x="455" y="4551"/>
                        </a:lnTo>
                        <a:lnTo>
                          <a:pt x="569" y="4551"/>
                        </a:lnTo>
                        <a:cubicBezTo>
                          <a:pt x="632" y="4551"/>
                          <a:pt x="683" y="4500"/>
                          <a:pt x="683" y="4437"/>
                        </a:cubicBezTo>
                        <a:cubicBezTo>
                          <a:pt x="683" y="4374"/>
                          <a:pt x="632" y="4324"/>
                          <a:pt x="569" y="4324"/>
                        </a:cubicBezTo>
                        <a:lnTo>
                          <a:pt x="455" y="4324"/>
                        </a:lnTo>
                        <a:lnTo>
                          <a:pt x="455" y="3982"/>
                        </a:lnTo>
                        <a:lnTo>
                          <a:pt x="569" y="3982"/>
                        </a:lnTo>
                        <a:cubicBezTo>
                          <a:pt x="632" y="3982"/>
                          <a:pt x="683" y="3931"/>
                          <a:pt x="683" y="3868"/>
                        </a:cubicBezTo>
                        <a:cubicBezTo>
                          <a:pt x="683" y="3806"/>
                          <a:pt x="632" y="3755"/>
                          <a:pt x="569" y="3755"/>
                        </a:cubicBezTo>
                        <a:lnTo>
                          <a:pt x="480" y="3755"/>
                        </a:lnTo>
                        <a:lnTo>
                          <a:pt x="1407" y="2416"/>
                        </a:lnTo>
                        <a:cubicBezTo>
                          <a:pt x="1494" y="2470"/>
                          <a:pt x="1596" y="2503"/>
                          <a:pt x="1707" y="2503"/>
                        </a:cubicBezTo>
                        <a:cubicBezTo>
                          <a:pt x="1888" y="2503"/>
                          <a:pt x="2048" y="2416"/>
                          <a:pt x="2152" y="2284"/>
                        </a:cubicBezTo>
                        <a:lnTo>
                          <a:pt x="2752" y="2584"/>
                        </a:lnTo>
                        <a:cubicBezTo>
                          <a:pt x="2740" y="2631"/>
                          <a:pt x="2731" y="2680"/>
                          <a:pt x="2731" y="2731"/>
                        </a:cubicBezTo>
                        <a:cubicBezTo>
                          <a:pt x="2731" y="3044"/>
                          <a:pt x="2986" y="3300"/>
                          <a:pt x="3300" y="3300"/>
                        </a:cubicBezTo>
                        <a:cubicBezTo>
                          <a:pt x="3613" y="3300"/>
                          <a:pt x="3868" y="3044"/>
                          <a:pt x="3868" y="2731"/>
                        </a:cubicBezTo>
                        <a:cubicBezTo>
                          <a:pt x="3868" y="2608"/>
                          <a:pt x="3829" y="2496"/>
                          <a:pt x="3763" y="2403"/>
                        </a:cubicBezTo>
                        <a:lnTo>
                          <a:pt x="4488" y="1055"/>
                        </a:lnTo>
                        <a:cubicBezTo>
                          <a:pt x="4574" y="1107"/>
                          <a:pt x="4672" y="1138"/>
                          <a:pt x="4779" y="1138"/>
                        </a:cubicBezTo>
                        <a:cubicBezTo>
                          <a:pt x="4891" y="1138"/>
                          <a:pt x="4995" y="1104"/>
                          <a:pt x="5083" y="1048"/>
                        </a:cubicBezTo>
                        <a:lnTo>
                          <a:pt x="5827" y="2004"/>
                        </a:lnTo>
                        <a:cubicBezTo>
                          <a:pt x="5829" y="2007"/>
                          <a:pt x="5833" y="2009"/>
                          <a:pt x="5836" y="2011"/>
                        </a:cubicBezTo>
                        <a:cubicBezTo>
                          <a:pt x="5745" y="2112"/>
                          <a:pt x="5689" y="2244"/>
                          <a:pt x="5689" y="2389"/>
                        </a:cubicBezTo>
                        <a:cubicBezTo>
                          <a:pt x="5689" y="2703"/>
                          <a:pt x="5944" y="2958"/>
                          <a:pt x="6258" y="2958"/>
                        </a:cubicBezTo>
                        <a:cubicBezTo>
                          <a:pt x="6571" y="2958"/>
                          <a:pt x="6827" y="2703"/>
                          <a:pt x="6827" y="2389"/>
                        </a:cubicBezTo>
                        <a:cubicBezTo>
                          <a:pt x="6827" y="2076"/>
                          <a:pt x="6571" y="1820"/>
                          <a:pt x="6258" y="1820"/>
                        </a:cubicBezTo>
                        <a:cubicBezTo>
                          <a:pt x="6170" y="1820"/>
                          <a:pt x="6087" y="1842"/>
                          <a:pt x="6013" y="1878"/>
                        </a:cubicBezTo>
                        <a:cubicBezTo>
                          <a:pt x="6010" y="1874"/>
                          <a:pt x="6010" y="1869"/>
                          <a:pt x="6006" y="1864"/>
                        </a:cubicBezTo>
                        <a:lnTo>
                          <a:pt x="5248" y="890"/>
                        </a:lnTo>
                        <a:cubicBezTo>
                          <a:pt x="5311" y="798"/>
                          <a:pt x="5348" y="688"/>
                          <a:pt x="5348" y="569"/>
                        </a:cubicBezTo>
                        <a:cubicBezTo>
                          <a:pt x="5348" y="255"/>
                          <a:pt x="5092" y="0"/>
                          <a:pt x="4779" y="0"/>
                        </a:cubicBezTo>
                        <a:cubicBezTo>
                          <a:pt x="4465" y="0"/>
                          <a:pt x="4210" y="255"/>
                          <a:pt x="4210" y="569"/>
                        </a:cubicBezTo>
                        <a:cubicBezTo>
                          <a:pt x="4210" y="691"/>
                          <a:pt x="4249" y="804"/>
                          <a:pt x="4315" y="897"/>
                        </a:cubicBezTo>
                        <a:lnTo>
                          <a:pt x="3590" y="2244"/>
                        </a:lnTo>
                        <a:cubicBezTo>
                          <a:pt x="3505" y="2193"/>
                          <a:pt x="3406" y="2162"/>
                          <a:pt x="3300" y="2162"/>
                        </a:cubicBezTo>
                        <a:cubicBezTo>
                          <a:pt x="3118" y="2162"/>
                          <a:pt x="2959" y="2248"/>
                          <a:pt x="2854" y="2381"/>
                        </a:cubicBezTo>
                        <a:lnTo>
                          <a:pt x="2254" y="2081"/>
                        </a:lnTo>
                        <a:cubicBezTo>
                          <a:pt x="2267" y="2034"/>
                          <a:pt x="2276" y="1985"/>
                          <a:pt x="2276" y="1934"/>
                        </a:cubicBezTo>
                        <a:cubicBezTo>
                          <a:pt x="2276" y="1621"/>
                          <a:pt x="2020" y="1365"/>
                          <a:pt x="1707" y="1365"/>
                        </a:cubicBezTo>
                        <a:cubicBezTo>
                          <a:pt x="1393" y="1365"/>
                          <a:pt x="1138" y="1621"/>
                          <a:pt x="1138" y="1934"/>
                        </a:cubicBezTo>
                        <a:cubicBezTo>
                          <a:pt x="1138" y="2054"/>
                          <a:pt x="1176" y="2166"/>
                          <a:pt x="1239" y="2257"/>
                        </a:cubicBezTo>
                        <a:lnTo>
                          <a:pt x="593" y="3191"/>
                        </a:lnTo>
                        <a:cubicBezTo>
                          <a:pt x="585" y="3189"/>
                          <a:pt x="578" y="3186"/>
                          <a:pt x="569" y="3186"/>
                        </a:cubicBezTo>
                        <a:lnTo>
                          <a:pt x="455" y="3186"/>
                        </a:lnTo>
                        <a:lnTo>
                          <a:pt x="455" y="2844"/>
                        </a:lnTo>
                        <a:lnTo>
                          <a:pt x="569" y="2844"/>
                        </a:lnTo>
                        <a:cubicBezTo>
                          <a:pt x="632" y="2844"/>
                          <a:pt x="683" y="2794"/>
                          <a:pt x="683" y="2731"/>
                        </a:cubicBezTo>
                        <a:cubicBezTo>
                          <a:pt x="683" y="2668"/>
                          <a:pt x="632" y="2617"/>
                          <a:pt x="569" y="2617"/>
                        </a:cubicBezTo>
                        <a:lnTo>
                          <a:pt x="455" y="2617"/>
                        </a:lnTo>
                        <a:lnTo>
                          <a:pt x="455" y="2276"/>
                        </a:lnTo>
                        <a:lnTo>
                          <a:pt x="569" y="2276"/>
                        </a:lnTo>
                        <a:cubicBezTo>
                          <a:pt x="632" y="2276"/>
                          <a:pt x="683" y="2225"/>
                          <a:pt x="683" y="2162"/>
                        </a:cubicBezTo>
                        <a:cubicBezTo>
                          <a:pt x="683" y="2099"/>
                          <a:pt x="632" y="2048"/>
                          <a:pt x="569" y="2048"/>
                        </a:cubicBezTo>
                        <a:lnTo>
                          <a:pt x="455" y="2048"/>
                        </a:lnTo>
                        <a:lnTo>
                          <a:pt x="455" y="1707"/>
                        </a:lnTo>
                        <a:lnTo>
                          <a:pt x="569" y="1707"/>
                        </a:lnTo>
                        <a:cubicBezTo>
                          <a:pt x="632" y="1707"/>
                          <a:pt x="683" y="1656"/>
                          <a:pt x="683" y="1593"/>
                        </a:cubicBezTo>
                        <a:cubicBezTo>
                          <a:pt x="683" y="1530"/>
                          <a:pt x="632" y="1479"/>
                          <a:pt x="569" y="1479"/>
                        </a:cubicBezTo>
                        <a:lnTo>
                          <a:pt x="455" y="1479"/>
                        </a:lnTo>
                        <a:lnTo>
                          <a:pt x="455" y="1138"/>
                        </a:lnTo>
                        <a:lnTo>
                          <a:pt x="569" y="1138"/>
                        </a:lnTo>
                        <a:cubicBezTo>
                          <a:pt x="632" y="1138"/>
                          <a:pt x="683" y="1087"/>
                          <a:pt x="683" y="1024"/>
                        </a:cubicBezTo>
                        <a:cubicBezTo>
                          <a:pt x="683" y="961"/>
                          <a:pt x="632" y="910"/>
                          <a:pt x="569" y="910"/>
                        </a:cubicBezTo>
                        <a:lnTo>
                          <a:pt x="455" y="910"/>
                        </a:lnTo>
                        <a:lnTo>
                          <a:pt x="455" y="569"/>
                        </a:lnTo>
                        <a:lnTo>
                          <a:pt x="569" y="569"/>
                        </a:lnTo>
                        <a:cubicBezTo>
                          <a:pt x="632" y="569"/>
                          <a:pt x="683" y="518"/>
                          <a:pt x="683" y="455"/>
                        </a:cubicBezTo>
                        <a:cubicBezTo>
                          <a:pt x="683" y="392"/>
                          <a:pt x="632" y="341"/>
                          <a:pt x="569" y="341"/>
                        </a:cubicBezTo>
                        <a:lnTo>
                          <a:pt x="455" y="341"/>
                        </a:lnTo>
                        <a:lnTo>
                          <a:pt x="455" y="114"/>
                        </a:lnTo>
                        <a:cubicBezTo>
                          <a:pt x="455" y="51"/>
                          <a:pt x="404" y="0"/>
                          <a:pt x="341" y="0"/>
                        </a:cubicBezTo>
                        <a:cubicBezTo>
                          <a:pt x="278" y="0"/>
                          <a:pt x="228" y="51"/>
                          <a:pt x="228" y="114"/>
                        </a:cubicBezTo>
                        <a:lnTo>
                          <a:pt x="228" y="341"/>
                        </a:lnTo>
                        <a:lnTo>
                          <a:pt x="114" y="341"/>
                        </a:lnTo>
                        <a:cubicBezTo>
                          <a:pt x="51" y="341"/>
                          <a:pt x="0" y="392"/>
                          <a:pt x="0" y="455"/>
                        </a:cubicBezTo>
                        <a:cubicBezTo>
                          <a:pt x="0" y="518"/>
                          <a:pt x="51" y="569"/>
                          <a:pt x="114" y="569"/>
                        </a:cubicBezTo>
                        <a:lnTo>
                          <a:pt x="228" y="569"/>
                        </a:lnTo>
                        <a:lnTo>
                          <a:pt x="228" y="910"/>
                        </a:lnTo>
                        <a:lnTo>
                          <a:pt x="114" y="910"/>
                        </a:lnTo>
                        <a:cubicBezTo>
                          <a:pt x="51" y="910"/>
                          <a:pt x="0" y="961"/>
                          <a:pt x="0" y="1024"/>
                        </a:cubicBezTo>
                        <a:cubicBezTo>
                          <a:pt x="0" y="1087"/>
                          <a:pt x="51" y="1138"/>
                          <a:pt x="114" y="1138"/>
                        </a:cubicBezTo>
                        <a:lnTo>
                          <a:pt x="228" y="1138"/>
                        </a:lnTo>
                        <a:lnTo>
                          <a:pt x="228" y="1479"/>
                        </a:lnTo>
                        <a:lnTo>
                          <a:pt x="114" y="1479"/>
                        </a:lnTo>
                        <a:cubicBezTo>
                          <a:pt x="51" y="1479"/>
                          <a:pt x="0" y="1530"/>
                          <a:pt x="0" y="1593"/>
                        </a:cubicBezTo>
                        <a:cubicBezTo>
                          <a:pt x="0" y="1656"/>
                          <a:pt x="51" y="1707"/>
                          <a:pt x="114" y="1707"/>
                        </a:cubicBezTo>
                        <a:lnTo>
                          <a:pt x="228" y="1707"/>
                        </a:lnTo>
                        <a:lnTo>
                          <a:pt x="228" y="2048"/>
                        </a:lnTo>
                        <a:lnTo>
                          <a:pt x="114" y="2048"/>
                        </a:lnTo>
                        <a:cubicBezTo>
                          <a:pt x="51" y="2048"/>
                          <a:pt x="0" y="2099"/>
                          <a:pt x="0" y="2162"/>
                        </a:cubicBezTo>
                        <a:cubicBezTo>
                          <a:pt x="0" y="2225"/>
                          <a:pt x="51" y="2276"/>
                          <a:pt x="114" y="2276"/>
                        </a:cubicBezTo>
                        <a:lnTo>
                          <a:pt x="228" y="2276"/>
                        </a:lnTo>
                        <a:lnTo>
                          <a:pt x="228" y="2617"/>
                        </a:lnTo>
                        <a:lnTo>
                          <a:pt x="114" y="2617"/>
                        </a:lnTo>
                        <a:cubicBezTo>
                          <a:pt x="51" y="2617"/>
                          <a:pt x="0" y="2668"/>
                          <a:pt x="0" y="2731"/>
                        </a:cubicBezTo>
                        <a:cubicBezTo>
                          <a:pt x="0" y="2794"/>
                          <a:pt x="51" y="2844"/>
                          <a:pt x="114" y="2844"/>
                        </a:cubicBezTo>
                        <a:lnTo>
                          <a:pt x="228" y="2844"/>
                        </a:lnTo>
                        <a:lnTo>
                          <a:pt x="228" y="3186"/>
                        </a:lnTo>
                        <a:lnTo>
                          <a:pt x="114" y="3186"/>
                        </a:lnTo>
                        <a:cubicBezTo>
                          <a:pt x="51" y="3186"/>
                          <a:pt x="0" y="3237"/>
                          <a:pt x="0" y="3300"/>
                        </a:cubicBezTo>
                        <a:cubicBezTo>
                          <a:pt x="0" y="3362"/>
                          <a:pt x="51" y="3413"/>
                          <a:pt x="114" y="3413"/>
                        </a:cubicBezTo>
                        <a:lnTo>
                          <a:pt x="228" y="3413"/>
                        </a:lnTo>
                        <a:lnTo>
                          <a:pt x="228" y="3755"/>
                        </a:lnTo>
                        <a:lnTo>
                          <a:pt x="114" y="3755"/>
                        </a:lnTo>
                        <a:cubicBezTo>
                          <a:pt x="51" y="3755"/>
                          <a:pt x="0" y="3806"/>
                          <a:pt x="0" y="3868"/>
                        </a:cubicBezTo>
                        <a:cubicBezTo>
                          <a:pt x="0" y="3931"/>
                          <a:pt x="51" y="3982"/>
                          <a:pt x="114" y="3982"/>
                        </a:cubicBezTo>
                        <a:lnTo>
                          <a:pt x="228" y="3982"/>
                        </a:lnTo>
                        <a:lnTo>
                          <a:pt x="228" y="4324"/>
                        </a:lnTo>
                        <a:lnTo>
                          <a:pt x="114" y="4324"/>
                        </a:lnTo>
                        <a:cubicBezTo>
                          <a:pt x="51" y="4324"/>
                          <a:pt x="0" y="4374"/>
                          <a:pt x="0" y="4437"/>
                        </a:cubicBezTo>
                        <a:cubicBezTo>
                          <a:pt x="0" y="4500"/>
                          <a:pt x="51" y="4551"/>
                          <a:pt x="114" y="4551"/>
                        </a:cubicBezTo>
                        <a:lnTo>
                          <a:pt x="228" y="4551"/>
                        </a:lnTo>
                        <a:lnTo>
                          <a:pt x="228" y="4892"/>
                        </a:lnTo>
                        <a:lnTo>
                          <a:pt x="114" y="4892"/>
                        </a:lnTo>
                        <a:cubicBezTo>
                          <a:pt x="51" y="4892"/>
                          <a:pt x="0" y="4943"/>
                          <a:pt x="0" y="5006"/>
                        </a:cubicBezTo>
                        <a:cubicBezTo>
                          <a:pt x="0" y="5069"/>
                          <a:pt x="51" y="5120"/>
                          <a:pt x="114" y="5120"/>
                        </a:cubicBezTo>
                        <a:lnTo>
                          <a:pt x="228" y="5120"/>
                        </a:lnTo>
                        <a:lnTo>
                          <a:pt x="228" y="5461"/>
                        </a:lnTo>
                        <a:lnTo>
                          <a:pt x="114" y="5461"/>
                        </a:lnTo>
                        <a:cubicBezTo>
                          <a:pt x="51" y="5461"/>
                          <a:pt x="0" y="5512"/>
                          <a:pt x="0" y="5575"/>
                        </a:cubicBezTo>
                        <a:cubicBezTo>
                          <a:pt x="0" y="5638"/>
                          <a:pt x="51" y="5689"/>
                          <a:pt x="114" y="5689"/>
                        </a:cubicBezTo>
                        <a:lnTo>
                          <a:pt x="228" y="5689"/>
                        </a:lnTo>
                        <a:lnTo>
                          <a:pt x="228" y="6030"/>
                        </a:lnTo>
                        <a:lnTo>
                          <a:pt x="114" y="6030"/>
                        </a:lnTo>
                        <a:cubicBezTo>
                          <a:pt x="51" y="6030"/>
                          <a:pt x="0" y="6081"/>
                          <a:pt x="0" y="6144"/>
                        </a:cubicBezTo>
                        <a:cubicBezTo>
                          <a:pt x="0" y="6207"/>
                          <a:pt x="51" y="6258"/>
                          <a:pt x="114" y="6258"/>
                        </a:cubicBezTo>
                        <a:lnTo>
                          <a:pt x="228" y="6258"/>
                        </a:lnTo>
                        <a:lnTo>
                          <a:pt x="228" y="6485"/>
                        </a:lnTo>
                        <a:cubicBezTo>
                          <a:pt x="228" y="6548"/>
                          <a:pt x="278" y="6599"/>
                          <a:pt x="341" y="6599"/>
                        </a:cubicBezTo>
                        <a:lnTo>
                          <a:pt x="683" y="6599"/>
                        </a:lnTo>
                        <a:lnTo>
                          <a:pt x="683" y="6713"/>
                        </a:lnTo>
                        <a:cubicBezTo>
                          <a:pt x="683" y="6776"/>
                          <a:pt x="734" y="6827"/>
                          <a:pt x="796" y="6827"/>
                        </a:cubicBezTo>
                        <a:cubicBezTo>
                          <a:pt x="859" y="6827"/>
                          <a:pt x="910" y="6776"/>
                          <a:pt x="910" y="6713"/>
                        </a:cubicBezTo>
                        <a:lnTo>
                          <a:pt x="910" y="6599"/>
                        </a:lnTo>
                        <a:lnTo>
                          <a:pt x="1252" y="6599"/>
                        </a:lnTo>
                        <a:lnTo>
                          <a:pt x="1252" y="6713"/>
                        </a:lnTo>
                        <a:cubicBezTo>
                          <a:pt x="1252" y="6776"/>
                          <a:pt x="1302" y="6827"/>
                          <a:pt x="1365" y="6827"/>
                        </a:cubicBezTo>
                        <a:cubicBezTo>
                          <a:pt x="1428" y="6827"/>
                          <a:pt x="1479" y="6776"/>
                          <a:pt x="1479" y="6713"/>
                        </a:cubicBezTo>
                        <a:lnTo>
                          <a:pt x="1479" y="6599"/>
                        </a:lnTo>
                        <a:lnTo>
                          <a:pt x="1820" y="6599"/>
                        </a:lnTo>
                        <a:lnTo>
                          <a:pt x="1820" y="6713"/>
                        </a:lnTo>
                        <a:cubicBezTo>
                          <a:pt x="1820" y="6776"/>
                          <a:pt x="1871" y="6827"/>
                          <a:pt x="1934" y="6827"/>
                        </a:cubicBezTo>
                        <a:cubicBezTo>
                          <a:pt x="1997" y="6827"/>
                          <a:pt x="2048" y="6776"/>
                          <a:pt x="2048" y="6713"/>
                        </a:cubicBezTo>
                        <a:lnTo>
                          <a:pt x="2048" y="6599"/>
                        </a:lnTo>
                        <a:lnTo>
                          <a:pt x="2389" y="6599"/>
                        </a:lnTo>
                        <a:lnTo>
                          <a:pt x="2389" y="6713"/>
                        </a:lnTo>
                        <a:cubicBezTo>
                          <a:pt x="2389" y="6776"/>
                          <a:pt x="2440" y="6827"/>
                          <a:pt x="2503" y="6827"/>
                        </a:cubicBezTo>
                        <a:cubicBezTo>
                          <a:pt x="2566" y="6827"/>
                          <a:pt x="2617" y="6776"/>
                          <a:pt x="2617" y="6713"/>
                        </a:cubicBezTo>
                        <a:lnTo>
                          <a:pt x="2617" y="6599"/>
                        </a:lnTo>
                        <a:lnTo>
                          <a:pt x="2958" y="6599"/>
                        </a:lnTo>
                        <a:lnTo>
                          <a:pt x="2958" y="6713"/>
                        </a:lnTo>
                        <a:cubicBezTo>
                          <a:pt x="2958" y="6776"/>
                          <a:pt x="3009" y="6827"/>
                          <a:pt x="3072" y="6827"/>
                        </a:cubicBezTo>
                        <a:cubicBezTo>
                          <a:pt x="3135" y="6827"/>
                          <a:pt x="3186" y="6776"/>
                          <a:pt x="3186" y="6713"/>
                        </a:cubicBezTo>
                        <a:lnTo>
                          <a:pt x="3186" y="6599"/>
                        </a:lnTo>
                        <a:lnTo>
                          <a:pt x="3527" y="6599"/>
                        </a:lnTo>
                        <a:lnTo>
                          <a:pt x="3527" y="6713"/>
                        </a:lnTo>
                        <a:cubicBezTo>
                          <a:pt x="3527" y="6776"/>
                          <a:pt x="3578" y="6827"/>
                          <a:pt x="3641" y="6827"/>
                        </a:cubicBezTo>
                        <a:cubicBezTo>
                          <a:pt x="3704" y="6827"/>
                          <a:pt x="3755" y="6776"/>
                          <a:pt x="3755" y="6713"/>
                        </a:cubicBezTo>
                        <a:lnTo>
                          <a:pt x="3755" y="6599"/>
                        </a:lnTo>
                        <a:lnTo>
                          <a:pt x="4096" y="6599"/>
                        </a:lnTo>
                        <a:lnTo>
                          <a:pt x="4096" y="6713"/>
                        </a:lnTo>
                        <a:cubicBezTo>
                          <a:pt x="4096" y="6776"/>
                          <a:pt x="4147" y="6827"/>
                          <a:pt x="4210" y="6827"/>
                        </a:cubicBezTo>
                        <a:cubicBezTo>
                          <a:pt x="4273" y="6827"/>
                          <a:pt x="4323" y="6776"/>
                          <a:pt x="4323" y="6713"/>
                        </a:cubicBezTo>
                        <a:lnTo>
                          <a:pt x="4323" y="6599"/>
                        </a:lnTo>
                        <a:lnTo>
                          <a:pt x="4665" y="6599"/>
                        </a:lnTo>
                        <a:lnTo>
                          <a:pt x="4665" y="6713"/>
                        </a:lnTo>
                        <a:cubicBezTo>
                          <a:pt x="4665" y="6776"/>
                          <a:pt x="4716" y="6827"/>
                          <a:pt x="4779" y="6827"/>
                        </a:cubicBezTo>
                        <a:cubicBezTo>
                          <a:pt x="4842" y="6827"/>
                          <a:pt x="4892" y="6776"/>
                          <a:pt x="4892" y="6713"/>
                        </a:cubicBezTo>
                        <a:lnTo>
                          <a:pt x="4892" y="6599"/>
                        </a:lnTo>
                        <a:lnTo>
                          <a:pt x="5234" y="6599"/>
                        </a:lnTo>
                        <a:lnTo>
                          <a:pt x="5234" y="6713"/>
                        </a:lnTo>
                        <a:cubicBezTo>
                          <a:pt x="5234" y="6776"/>
                          <a:pt x="5285" y="6827"/>
                          <a:pt x="5347" y="6827"/>
                        </a:cubicBezTo>
                        <a:cubicBezTo>
                          <a:pt x="5410" y="6827"/>
                          <a:pt x="5461" y="6776"/>
                          <a:pt x="5461" y="6713"/>
                        </a:cubicBezTo>
                        <a:lnTo>
                          <a:pt x="5461" y="6599"/>
                        </a:lnTo>
                        <a:lnTo>
                          <a:pt x="5803" y="6599"/>
                        </a:lnTo>
                        <a:lnTo>
                          <a:pt x="5803" y="6713"/>
                        </a:lnTo>
                        <a:cubicBezTo>
                          <a:pt x="5803" y="6776"/>
                          <a:pt x="5853" y="6827"/>
                          <a:pt x="5916" y="6827"/>
                        </a:cubicBezTo>
                        <a:cubicBezTo>
                          <a:pt x="5979" y="6827"/>
                          <a:pt x="6030" y="6776"/>
                          <a:pt x="6030" y="6713"/>
                        </a:cubicBezTo>
                        <a:lnTo>
                          <a:pt x="6030" y="6599"/>
                        </a:lnTo>
                        <a:lnTo>
                          <a:pt x="6371" y="6599"/>
                        </a:lnTo>
                        <a:lnTo>
                          <a:pt x="6371" y="6713"/>
                        </a:lnTo>
                        <a:cubicBezTo>
                          <a:pt x="6371" y="6776"/>
                          <a:pt x="6422" y="6827"/>
                          <a:pt x="6485" y="6827"/>
                        </a:cubicBezTo>
                        <a:cubicBezTo>
                          <a:pt x="6548" y="6827"/>
                          <a:pt x="6599" y="6776"/>
                          <a:pt x="6599" y="6713"/>
                        </a:cubicBezTo>
                        <a:lnTo>
                          <a:pt x="6599" y="6599"/>
                        </a:lnTo>
                        <a:lnTo>
                          <a:pt x="6713" y="6599"/>
                        </a:lnTo>
                        <a:cubicBezTo>
                          <a:pt x="6776" y="6599"/>
                          <a:pt x="6827" y="6548"/>
                          <a:pt x="6827" y="6485"/>
                        </a:cubicBezTo>
                        <a:cubicBezTo>
                          <a:pt x="6827" y="6422"/>
                          <a:pt x="6776" y="6372"/>
                          <a:pt x="6713" y="6372"/>
                        </a:cubicBezTo>
                        <a:lnTo>
                          <a:pt x="6599" y="6372"/>
                        </a:lnTo>
                        <a:lnTo>
                          <a:pt x="6599" y="6258"/>
                        </a:lnTo>
                        <a:cubicBezTo>
                          <a:pt x="6599" y="6195"/>
                          <a:pt x="6548" y="6144"/>
                          <a:pt x="6485" y="6144"/>
                        </a:cubicBezTo>
                        <a:cubicBezTo>
                          <a:pt x="6422" y="6144"/>
                          <a:pt x="6371" y="6195"/>
                          <a:pt x="6371" y="6258"/>
                        </a:cubicBezTo>
                        <a:lnTo>
                          <a:pt x="6371" y="6372"/>
                        </a:lnTo>
                        <a:lnTo>
                          <a:pt x="6030" y="6372"/>
                        </a:lnTo>
                        <a:lnTo>
                          <a:pt x="6030" y="6258"/>
                        </a:lnTo>
                        <a:cubicBezTo>
                          <a:pt x="6030" y="6195"/>
                          <a:pt x="5979" y="6144"/>
                          <a:pt x="5916" y="6144"/>
                        </a:cubicBezTo>
                        <a:cubicBezTo>
                          <a:pt x="5853" y="6144"/>
                          <a:pt x="5803" y="6195"/>
                          <a:pt x="5803" y="6258"/>
                        </a:cubicBezTo>
                        <a:lnTo>
                          <a:pt x="5803" y="6372"/>
                        </a:lnTo>
                        <a:lnTo>
                          <a:pt x="5461" y="6372"/>
                        </a:lnTo>
                        <a:lnTo>
                          <a:pt x="5461" y="6258"/>
                        </a:lnTo>
                        <a:cubicBezTo>
                          <a:pt x="5461" y="6195"/>
                          <a:pt x="5410" y="6144"/>
                          <a:pt x="5347" y="6144"/>
                        </a:cubicBezTo>
                        <a:cubicBezTo>
                          <a:pt x="5285" y="6144"/>
                          <a:pt x="5234" y="6195"/>
                          <a:pt x="5234" y="6258"/>
                        </a:cubicBezTo>
                        <a:lnTo>
                          <a:pt x="5234" y="6372"/>
                        </a:lnTo>
                        <a:lnTo>
                          <a:pt x="4892" y="6372"/>
                        </a:lnTo>
                        <a:lnTo>
                          <a:pt x="4892" y="6258"/>
                        </a:lnTo>
                        <a:cubicBezTo>
                          <a:pt x="4892" y="6195"/>
                          <a:pt x="4842" y="6144"/>
                          <a:pt x="4779" y="6144"/>
                        </a:cubicBezTo>
                        <a:cubicBezTo>
                          <a:pt x="4716" y="6144"/>
                          <a:pt x="4665" y="6195"/>
                          <a:pt x="4665" y="6258"/>
                        </a:cubicBezTo>
                        <a:lnTo>
                          <a:pt x="4665" y="6372"/>
                        </a:lnTo>
                        <a:lnTo>
                          <a:pt x="4323" y="6372"/>
                        </a:lnTo>
                        <a:lnTo>
                          <a:pt x="4323" y="6258"/>
                        </a:lnTo>
                        <a:cubicBezTo>
                          <a:pt x="4323" y="6195"/>
                          <a:pt x="4273" y="6144"/>
                          <a:pt x="4210" y="6144"/>
                        </a:cubicBezTo>
                        <a:cubicBezTo>
                          <a:pt x="4147" y="6144"/>
                          <a:pt x="4096" y="6195"/>
                          <a:pt x="4096" y="6258"/>
                        </a:cubicBezTo>
                        <a:lnTo>
                          <a:pt x="4096" y="6372"/>
                        </a:lnTo>
                        <a:lnTo>
                          <a:pt x="3755" y="6372"/>
                        </a:lnTo>
                        <a:lnTo>
                          <a:pt x="3755" y="6258"/>
                        </a:lnTo>
                        <a:cubicBezTo>
                          <a:pt x="3755" y="6195"/>
                          <a:pt x="3704" y="6144"/>
                          <a:pt x="3641" y="6144"/>
                        </a:cubicBezTo>
                        <a:cubicBezTo>
                          <a:pt x="3578" y="6144"/>
                          <a:pt x="3527" y="6195"/>
                          <a:pt x="3527" y="6258"/>
                        </a:cubicBezTo>
                        <a:lnTo>
                          <a:pt x="3527" y="6372"/>
                        </a:lnTo>
                        <a:lnTo>
                          <a:pt x="3186" y="6372"/>
                        </a:lnTo>
                        <a:lnTo>
                          <a:pt x="3186" y="6258"/>
                        </a:lnTo>
                        <a:cubicBezTo>
                          <a:pt x="3186" y="6195"/>
                          <a:pt x="3135" y="6144"/>
                          <a:pt x="3072" y="6144"/>
                        </a:cubicBezTo>
                        <a:cubicBezTo>
                          <a:pt x="3009" y="6144"/>
                          <a:pt x="2958" y="6195"/>
                          <a:pt x="2958" y="6258"/>
                        </a:cubicBezTo>
                        <a:lnTo>
                          <a:pt x="2958" y="6372"/>
                        </a:lnTo>
                        <a:lnTo>
                          <a:pt x="2617" y="6372"/>
                        </a:lnTo>
                        <a:lnTo>
                          <a:pt x="2617" y="6258"/>
                        </a:lnTo>
                        <a:cubicBezTo>
                          <a:pt x="2617" y="6195"/>
                          <a:pt x="2566" y="6144"/>
                          <a:pt x="2503" y="6144"/>
                        </a:cubicBezTo>
                        <a:cubicBezTo>
                          <a:pt x="2440" y="6144"/>
                          <a:pt x="2389" y="6195"/>
                          <a:pt x="2389" y="6258"/>
                        </a:cubicBezTo>
                        <a:lnTo>
                          <a:pt x="2389" y="6372"/>
                        </a:lnTo>
                        <a:lnTo>
                          <a:pt x="2048" y="6372"/>
                        </a:lnTo>
                        <a:lnTo>
                          <a:pt x="2048" y="6258"/>
                        </a:lnTo>
                        <a:cubicBezTo>
                          <a:pt x="2048" y="6195"/>
                          <a:pt x="1997" y="6144"/>
                          <a:pt x="1934" y="6144"/>
                        </a:cubicBezTo>
                        <a:cubicBezTo>
                          <a:pt x="1871" y="6144"/>
                          <a:pt x="1820" y="6195"/>
                          <a:pt x="1820" y="6258"/>
                        </a:cubicBezTo>
                        <a:lnTo>
                          <a:pt x="1820" y="6372"/>
                        </a:lnTo>
                        <a:lnTo>
                          <a:pt x="1479" y="6372"/>
                        </a:lnTo>
                        <a:lnTo>
                          <a:pt x="1479" y="6258"/>
                        </a:lnTo>
                        <a:cubicBezTo>
                          <a:pt x="1479" y="6195"/>
                          <a:pt x="1428" y="6144"/>
                          <a:pt x="1365" y="6144"/>
                        </a:cubicBezTo>
                        <a:cubicBezTo>
                          <a:pt x="1302" y="6144"/>
                          <a:pt x="1252" y="6195"/>
                          <a:pt x="1252" y="6258"/>
                        </a:cubicBezTo>
                        <a:lnTo>
                          <a:pt x="1252" y="6372"/>
                        </a:lnTo>
                        <a:lnTo>
                          <a:pt x="910" y="6372"/>
                        </a:lnTo>
                        <a:lnTo>
                          <a:pt x="910" y="6258"/>
                        </a:lnTo>
                        <a:cubicBezTo>
                          <a:pt x="910" y="6195"/>
                          <a:pt x="859" y="6144"/>
                          <a:pt x="796" y="6144"/>
                        </a:cubicBezTo>
                        <a:cubicBezTo>
                          <a:pt x="734" y="6144"/>
                          <a:pt x="683" y="6195"/>
                          <a:pt x="683" y="6258"/>
                        </a:cubicBezTo>
                        <a:lnTo>
                          <a:pt x="683" y="6372"/>
                        </a:lnTo>
                        <a:lnTo>
                          <a:pt x="455" y="6372"/>
                        </a:lnTo>
                        <a:lnTo>
                          <a:pt x="455" y="5234"/>
                        </a:lnTo>
                        <a:lnTo>
                          <a:pt x="1263" y="523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0" name="ïšľïḓé"/>
                <p:cNvGrpSpPr/>
                <p:nvPr/>
              </p:nvGrpSpPr>
              <p:grpSpPr>
                <a:xfrm>
                  <a:off x="4972299" y="562751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41" name="íṡlîďè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2" name="ïśḻîḓé"/>
                  <p:cNvSpPr/>
                  <p:nvPr/>
                </p:nvSpPr>
                <p:spPr bwMode="auto">
                  <a:xfrm>
                    <a:off x="4043050" y="2391832"/>
                    <a:ext cx="380293" cy="362683"/>
                  </a:xfrm>
                  <a:custGeom>
                    <a:avLst/>
                    <a:gdLst>
                      <a:gd name="connsiteX0" fmla="*/ 315778 w 607639"/>
                      <a:gd name="connsiteY0" fmla="*/ 173080 h 579502"/>
                      <a:gd name="connsiteX1" fmla="*/ 315778 w 607639"/>
                      <a:gd name="connsiteY1" fmla="*/ 266058 h 579502"/>
                      <a:gd name="connsiteX2" fmla="*/ 303493 w 607639"/>
                      <a:gd name="connsiteY2" fmla="*/ 278325 h 579502"/>
                      <a:gd name="connsiteX3" fmla="*/ 210375 w 607639"/>
                      <a:gd name="connsiteY3" fmla="*/ 278325 h 579502"/>
                      <a:gd name="connsiteX4" fmla="*/ 303493 w 607639"/>
                      <a:gd name="connsiteY4" fmla="*/ 359925 h 579502"/>
                      <a:gd name="connsiteX5" fmla="*/ 397500 w 607639"/>
                      <a:gd name="connsiteY5" fmla="*/ 266058 h 579502"/>
                      <a:gd name="connsiteX6" fmla="*/ 315778 w 607639"/>
                      <a:gd name="connsiteY6" fmla="*/ 173080 h 579502"/>
                      <a:gd name="connsiteX7" fmla="*/ 249814 w 607639"/>
                      <a:gd name="connsiteY7" fmla="*/ 160816 h 579502"/>
                      <a:gd name="connsiteX8" fmla="*/ 198110 w 607639"/>
                      <a:gd name="connsiteY8" fmla="*/ 212449 h 579502"/>
                      <a:gd name="connsiteX9" fmla="*/ 249814 w 607639"/>
                      <a:gd name="connsiteY9" fmla="*/ 212449 h 579502"/>
                      <a:gd name="connsiteX10" fmla="*/ 303493 w 607639"/>
                      <a:gd name="connsiteY10" fmla="*/ 147835 h 579502"/>
                      <a:gd name="connsiteX11" fmla="*/ 421981 w 607639"/>
                      <a:gd name="connsiteY11" fmla="*/ 266058 h 579502"/>
                      <a:gd name="connsiteX12" fmla="*/ 303493 w 607639"/>
                      <a:gd name="connsiteY12" fmla="*/ 384370 h 579502"/>
                      <a:gd name="connsiteX13" fmla="*/ 185093 w 607639"/>
                      <a:gd name="connsiteY13" fmla="*/ 266058 h 579502"/>
                      <a:gd name="connsiteX14" fmla="*/ 197289 w 607639"/>
                      <a:gd name="connsiteY14" fmla="*/ 253880 h 579502"/>
                      <a:gd name="connsiteX15" fmla="*/ 291297 w 607639"/>
                      <a:gd name="connsiteY15" fmla="*/ 253880 h 579502"/>
                      <a:gd name="connsiteX16" fmla="*/ 291297 w 607639"/>
                      <a:gd name="connsiteY16" fmla="*/ 160013 h 579502"/>
                      <a:gd name="connsiteX17" fmla="*/ 303493 w 607639"/>
                      <a:gd name="connsiteY17" fmla="*/ 147835 h 579502"/>
                      <a:gd name="connsiteX18" fmla="*/ 262095 w 607639"/>
                      <a:gd name="connsiteY18" fmla="*/ 135133 h 579502"/>
                      <a:gd name="connsiteX19" fmla="*/ 274287 w 607639"/>
                      <a:gd name="connsiteY19" fmla="*/ 147397 h 579502"/>
                      <a:gd name="connsiteX20" fmla="*/ 274287 w 607639"/>
                      <a:gd name="connsiteY20" fmla="*/ 224713 h 579502"/>
                      <a:gd name="connsiteX21" fmla="*/ 262095 w 607639"/>
                      <a:gd name="connsiteY21" fmla="*/ 236888 h 579502"/>
                      <a:gd name="connsiteX22" fmla="*/ 184672 w 607639"/>
                      <a:gd name="connsiteY22" fmla="*/ 236888 h 579502"/>
                      <a:gd name="connsiteX23" fmla="*/ 172391 w 607639"/>
                      <a:gd name="connsiteY23" fmla="*/ 224713 h 579502"/>
                      <a:gd name="connsiteX24" fmla="*/ 262095 w 607639"/>
                      <a:gd name="connsiteY24" fmla="*/ 135133 h 579502"/>
                      <a:gd name="connsiteX25" fmla="*/ 58120 w 607639"/>
                      <a:gd name="connsiteY25" fmla="*/ 108514 h 579502"/>
                      <a:gd name="connsiteX26" fmla="*/ 58120 w 607639"/>
                      <a:gd name="connsiteY26" fmla="*/ 413970 h 579502"/>
                      <a:gd name="connsiteX27" fmla="*/ 549430 w 607639"/>
                      <a:gd name="connsiteY27" fmla="*/ 413970 h 579502"/>
                      <a:gd name="connsiteX28" fmla="*/ 549430 w 607639"/>
                      <a:gd name="connsiteY28" fmla="*/ 108514 h 579502"/>
                      <a:gd name="connsiteX29" fmla="*/ 27236 w 607639"/>
                      <a:gd name="connsiteY29" fmla="*/ 56079 h 579502"/>
                      <a:gd name="connsiteX30" fmla="*/ 27236 w 607639"/>
                      <a:gd name="connsiteY30" fmla="*/ 81319 h 579502"/>
                      <a:gd name="connsiteX31" fmla="*/ 580403 w 607639"/>
                      <a:gd name="connsiteY31" fmla="*/ 81319 h 579502"/>
                      <a:gd name="connsiteX32" fmla="*/ 580403 w 607639"/>
                      <a:gd name="connsiteY32" fmla="*/ 56079 h 579502"/>
                      <a:gd name="connsiteX33" fmla="*/ 303775 w 607639"/>
                      <a:gd name="connsiteY33" fmla="*/ 0 h 579502"/>
                      <a:gd name="connsiteX34" fmla="*/ 317393 w 607639"/>
                      <a:gd name="connsiteY34" fmla="*/ 13597 h 579502"/>
                      <a:gd name="connsiteX35" fmla="*/ 317393 w 607639"/>
                      <a:gd name="connsiteY35" fmla="*/ 28884 h 579502"/>
                      <a:gd name="connsiteX36" fmla="*/ 580403 w 607639"/>
                      <a:gd name="connsiteY36" fmla="*/ 28884 h 579502"/>
                      <a:gd name="connsiteX37" fmla="*/ 607639 w 607639"/>
                      <a:gd name="connsiteY37" fmla="*/ 56079 h 579502"/>
                      <a:gd name="connsiteX38" fmla="*/ 607639 w 607639"/>
                      <a:gd name="connsiteY38" fmla="*/ 81319 h 579502"/>
                      <a:gd name="connsiteX39" fmla="*/ 580403 w 607639"/>
                      <a:gd name="connsiteY39" fmla="*/ 108514 h 579502"/>
                      <a:gd name="connsiteX40" fmla="*/ 576665 w 607639"/>
                      <a:gd name="connsiteY40" fmla="*/ 108514 h 579502"/>
                      <a:gd name="connsiteX41" fmla="*/ 576665 w 607639"/>
                      <a:gd name="connsiteY41" fmla="*/ 413970 h 579502"/>
                      <a:gd name="connsiteX42" fmla="*/ 549430 w 607639"/>
                      <a:gd name="connsiteY42" fmla="*/ 441165 h 579502"/>
                      <a:gd name="connsiteX43" fmla="*/ 317393 w 607639"/>
                      <a:gd name="connsiteY43" fmla="*/ 441165 h 579502"/>
                      <a:gd name="connsiteX44" fmla="*/ 317393 w 607639"/>
                      <a:gd name="connsiteY44" fmla="*/ 481069 h 579502"/>
                      <a:gd name="connsiteX45" fmla="*/ 418236 w 607639"/>
                      <a:gd name="connsiteY45" fmla="*/ 554923 h 579502"/>
                      <a:gd name="connsiteX46" fmla="*/ 421173 w 607639"/>
                      <a:gd name="connsiteY46" fmla="*/ 573942 h 579502"/>
                      <a:gd name="connsiteX47" fmla="*/ 410225 w 607639"/>
                      <a:gd name="connsiteY47" fmla="*/ 579452 h 579502"/>
                      <a:gd name="connsiteX48" fmla="*/ 402215 w 607639"/>
                      <a:gd name="connsiteY48" fmla="*/ 576874 h 579502"/>
                      <a:gd name="connsiteX49" fmla="*/ 317393 w 607639"/>
                      <a:gd name="connsiteY49" fmla="*/ 514752 h 579502"/>
                      <a:gd name="connsiteX50" fmla="*/ 317393 w 607639"/>
                      <a:gd name="connsiteY50" fmla="*/ 565854 h 579502"/>
                      <a:gd name="connsiteX51" fmla="*/ 303775 w 607639"/>
                      <a:gd name="connsiteY51" fmla="*/ 579452 h 579502"/>
                      <a:gd name="connsiteX52" fmla="*/ 290157 w 607639"/>
                      <a:gd name="connsiteY52" fmla="*/ 565854 h 579502"/>
                      <a:gd name="connsiteX53" fmla="*/ 290157 w 607639"/>
                      <a:gd name="connsiteY53" fmla="*/ 514752 h 579502"/>
                      <a:gd name="connsiteX54" fmla="*/ 205424 w 607639"/>
                      <a:gd name="connsiteY54" fmla="*/ 576874 h 579502"/>
                      <a:gd name="connsiteX55" fmla="*/ 186377 w 607639"/>
                      <a:gd name="connsiteY55" fmla="*/ 573942 h 579502"/>
                      <a:gd name="connsiteX56" fmla="*/ 189314 w 607639"/>
                      <a:gd name="connsiteY56" fmla="*/ 554923 h 579502"/>
                      <a:gd name="connsiteX57" fmla="*/ 290157 w 607639"/>
                      <a:gd name="connsiteY57" fmla="*/ 481069 h 579502"/>
                      <a:gd name="connsiteX58" fmla="*/ 290157 w 607639"/>
                      <a:gd name="connsiteY58" fmla="*/ 441165 h 579502"/>
                      <a:gd name="connsiteX59" fmla="*/ 58120 w 607639"/>
                      <a:gd name="connsiteY59" fmla="*/ 441165 h 579502"/>
                      <a:gd name="connsiteX60" fmla="*/ 30885 w 607639"/>
                      <a:gd name="connsiteY60" fmla="*/ 413970 h 579502"/>
                      <a:gd name="connsiteX61" fmla="*/ 30885 w 607639"/>
                      <a:gd name="connsiteY61" fmla="*/ 108514 h 579502"/>
                      <a:gd name="connsiteX62" fmla="*/ 27236 w 607639"/>
                      <a:gd name="connsiteY62" fmla="*/ 108514 h 579502"/>
                      <a:gd name="connsiteX63" fmla="*/ 0 w 607639"/>
                      <a:gd name="connsiteY63" fmla="*/ 81319 h 579502"/>
                      <a:gd name="connsiteX64" fmla="*/ 0 w 607639"/>
                      <a:gd name="connsiteY64" fmla="*/ 56079 h 579502"/>
                      <a:gd name="connsiteX65" fmla="*/ 27236 w 607639"/>
                      <a:gd name="connsiteY65" fmla="*/ 28884 h 579502"/>
                      <a:gd name="connsiteX66" fmla="*/ 290157 w 607639"/>
                      <a:gd name="connsiteY66" fmla="*/ 28884 h 579502"/>
                      <a:gd name="connsiteX67" fmla="*/ 290157 w 607639"/>
                      <a:gd name="connsiteY67" fmla="*/ 13597 h 579502"/>
                      <a:gd name="connsiteX68" fmla="*/ 303775 w 607639"/>
                      <a:gd name="connsiteY68" fmla="*/ 0 h 579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</a:cxnLst>
                    <a:rect l="l" t="t" r="r" b="b"/>
                    <a:pathLst>
                      <a:path w="607639" h="579502">
                        <a:moveTo>
                          <a:pt x="315778" y="173080"/>
                        </a:moveTo>
                        <a:lnTo>
                          <a:pt x="315778" y="266058"/>
                        </a:lnTo>
                        <a:cubicBezTo>
                          <a:pt x="315778" y="272814"/>
                          <a:pt x="310258" y="278325"/>
                          <a:pt x="303493" y="278325"/>
                        </a:cubicBezTo>
                        <a:lnTo>
                          <a:pt x="210375" y="278325"/>
                        </a:lnTo>
                        <a:cubicBezTo>
                          <a:pt x="216429" y="324281"/>
                          <a:pt x="255866" y="359925"/>
                          <a:pt x="303493" y="359925"/>
                        </a:cubicBezTo>
                        <a:cubicBezTo>
                          <a:pt x="355303" y="359925"/>
                          <a:pt x="397500" y="317792"/>
                          <a:pt x="397500" y="266058"/>
                        </a:cubicBezTo>
                        <a:cubicBezTo>
                          <a:pt x="397500" y="218502"/>
                          <a:pt x="361802" y="179124"/>
                          <a:pt x="315778" y="173080"/>
                        </a:cubicBezTo>
                        <a:close/>
                        <a:moveTo>
                          <a:pt x="249814" y="160816"/>
                        </a:moveTo>
                        <a:cubicBezTo>
                          <a:pt x="223740" y="165793"/>
                          <a:pt x="203093" y="186410"/>
                          <a:pt x="198110" y="212449"/>
                        </a:cubicBezTo>
                        <a:lnTo>
                          <a:pt x="249814" y="212449"/>
                        </a:lnTo>
                        <a:close/>
                        <a:moveTo>
                          <a:pt x="303493" y="147835"/>
                        </a:moveTo>
                        <a:cubicBezTo>
                          <a:pt x="368835" y="147835"/>
                          <a:pt x="421981" y="200902"/>
                          <a:pt x="421981" y="266058"/>
                        </a:cubicBezTo>
                        <a:cubicBezTo>
                          <a:pt x="421981" y="331303"/>
                          <a:pt x="368835" y="384370"/>
                          <a:pt x="303493" y="384370"/>
                        </a:cubicBezTo>
                        <a:cubicBezTo>
                          <a:pt x="238239" y="384370"/>
                          <a:pt x="185093" y="331303"/>
                          <a:pt x="185093" y="266058"/>
                        </a:cubicBezTo>
                        <a:cubicBezTo>
                          <a:pt x="185093" y="259303"/>
                          <a:pt x="190523" y="253880"/>
                          <a:pt x="197289" y="253880"/>
                        </a:cubicBezTo>
                        <a:lnTo>
                          <a:pt x="291297" y="253880"/>
                        </a:lnTo>
                        <a:lnTo>
                          <a:pt x="291297" y="160013"/>
                        </a:lnTo>
                        <a:cubicBezTo>
                          <a:pt x="291297" y="153257"/>
                          <a:pt x="296727" y="147835"/>
                          <a:pt x="303493" y="147835"/>
                        </a:cubicBezTo>
                        <a:close/>
                        <a:moveTo>
                          <a:pt x="262095" y="135133"/>
                        </a:moveTo>
                        <a:cubicBezTo>
                          <a:pt x="268859" y="135133"/>
                          <a:pt x="274287" y="140643"/>
                          <a:pt x="274287" y="147397"/>
                        </a:cubicBezTo>
                        <a:lnTo>
                          <a:pt x="274287" y="224713"/>
                        </a:lnTo>
                        <a:cubicBezTo>
                          <a:pt x="274287" y="231467"/>
                          <a:pt x="268859" y="236888"/>
                          <a:pt x="262095" y="236888"/>
                        </a:cubicBezTo>
                        <a:lnTo>
                          <a:pt x="184672" y="236888"/>
                        </a:lnTo>
                        <a:cubicBezTo>
                          <a:pt x="177909" y="236888"/>
                          <a:pt x="172391" y="231467"/>
                          <a:pt x="172391" y="224713"/>
                        </a:cubicBezTo>
                        <a:cubicBezTo>
                          <a:pt x="172391" y="175302"/>
                          <a:pt x="212616" y="135133"/>
                          <a:pt x="262095" y="135133"/>
                        </a:cubicBezTo>
                        <a:close/>
                        <a:moveTo>
                          <a:pt x="58120" y="108514"/>
                        </a:moveTo>
                        <a:lnTo>
                          <a:pt x="58120" y="413970"/>
                        </a:lnTo>
                        <a:lnTo>
                          <a:pt x="549430" y="413970"/>
                        </a:lnTo>
                        <a:lnTo>
                          <a:pt x="549430" y="108514"/>
                        </a:lnTo>
                        <a:close/>
                        <a:moveTo>
                          <a:pt x="27236" y="56079"/>
                        </a:moveTo>
                        <a:lnTo>
                          <a:pt x="27236" y="81319"/>
                        </a:lnTo>
                        <a:lnTo>
                          <a:pt x="580403" y="81319"/>
                        </a:lnTo>
                        <a:lnTo>
                          <a:pt x="580403" y="56079"/>
                        </a:lnTo>
                        <a:close/>
                        <a:moveTo>
                          <a:pt x="303775" y="0"/>
                        </a:moveTo>
                        <a:cubicBezTo>
                          <a:pt x="311341" y="0"/>
                          <a:pt x="317393" y="6132"/>
                          <a:pt x="317393" y="13597"/>
                        </a:cubicBezTo>
                        <a:lnTo>
                          <a:pt x="317393" y="28884"/>
                        </a:lnTo>
                        <a:lnTo>
                          <a:pt x="580403" y="28884"/>
                        </a:lnTo>
                        <a:cubicBezTo>
                          <a:pt x="595356" y="28884"/>
                          <a:pt x="607639" y="41148"/>
                          <a:pt x="607639" y="56079"/>
                        </a:cubicBezTo>
                        <a:lnTo>
                          <a:pt x="607639" y="81319"/>
                        </a:lnTo>
                        <a:cubicBezTo>
                          <a:pt x="607639" y="96338"/>
                          <a:pt x="595356" y="108514"/>
                          <a:pt x="580403" y="108514"/>
                        </a:cubicBezTo>
                        <a:lnTo>
                          <a:pt x="576665" y="108514"/>
                        </a:lnTo>
                        <a:lnTo>
                          <a:pt x="576665" y="413970"/>
                        </a:lnTo>
                        <a:cubicBezTo>
                          <a:pt x="576665" y="428990"/>
                          <a:pt x="564472" y="441165"/>
                          <a:pt x="549430" y="441165"/>
                        </a:cubicBezTo>
                        <a:lnTo>
                          <a:pt x="317393" y="441165"/>
                        </a:lnTo>
                        <a:lnTo>
                          <a:pt x="317393" y="481069"/>
                        </a:lnTo>
                        <a:lnTo>
                          <a:pt x="418236" y="554923"/>
                        </a:lnTo>
                        <a:cubicBezTo>
                          <a:pt x="424377" y="559366"/>
                          <a:pt x="425623" y="567898"/>
                          <a:pt x="421173" y="573942"/>
                        </a:cubicBezTo>
                        <a:cubicBezTo>
                          <a:pt x="418503" y="577585"/>
                          <a:pt x="414409" y="579452"/>
                          <a:pt x="410225" y="579452"/>
                        </a:cubicBezTo>
                        <a:cubicBezTo>
                          <a:pt x="407466" y="579452"/>
                          <a:pt x="404618" y="578652"/>
                          <a:pt x="402215" y="576874"/>
                        </a:cubicBezTo>
                        <a:lnTo>
                          <a:pt x="317393" y="514752"/>
                        </a:lnTo>
                        <a:lnTo>
                          <a:pt x="317393" y="565854"/>
                        </a:lnTo>
                        <a:cubicBezTo>
                          <a:pt x="317393" y="573408"/>
                          <a:pt x="311341" y="579452"/>
                          <a:pt x="303775" y="579452"/>
                        </a:cubicBezTo>
                        <a:cubicBezTo>
                          <a:pt x="296299" y="579452"/>
                          <a:pt x="290157" y="573408"/>
                          <a:pt x="290157" y="565854"/>
                        </a:cubicBezTo>
                        <a:lnTo>
                          <a:pt x="290157" y="514752"/>
                        </a:lnTo>
                        <a:lnTo>
                          <a:pt x="205424" y="576874"/>
                        </a:lnTo>
                        <a:cubicBezTo>
                          <a:pt x="199372" y="581318"/>
                          <a:pt x="190827" y="579985"/>
                          <a:pt x="186377" y="573942"/>
                        </a:cubicBezTo>
                        <a:cubicBezTo>
                          <a:pt x="181927" y="567898"/>
                          <a:pt x="183262" y="559366"/>
                          <a:pt x="189314" y="554923"/>
                        </a:cubicBezTo>
                        <a:lnTo>
                          <a:pt x="290157" y="481069"/>
                        </a:lnTo>
                        <a:lnTo>
                          <a:pt x="290157" y="441165"/>
                        </a:lnTo>
                        <a:lnTo>
                          <a:pt x="58120" y="441165"/>
                        </a:lnTo>
                        <a:cubicBezTo>
                          <a:pt x="43167" y="441165"/>
                          <a:pt x="30885" y="428990"/>
                          <a:pt x="30885" y="413970"/>
                        </a:cubicBezTo>
                        <a:lnTo>
                          <a:pt x="30885" y="108514"/>
                        </a:lnTo>
                        <a:lnTo>
                          <a:pt x="27236" y="108514"/>
                        </a:lnTo>
                        <a:cubicBezTo>
                          <a:pt x="12194" y="108514"/>
                          <a:pt x="0" y="96338"/>
                          <a:pt x="0" y="81319"/>
                        </a:cubicBezTo>
                        <a:lnTo>
                          <a:pt x="0" y="56079"/>
                        </a:lnTo>
                        <a:cubicBezTo>
                          <a:pt x="0" y="41148"/>
                          <a:pt x="12194" y="28884"/>
                          <a:pt x="27236" y="28884"/>
                        </a:cubicBezTo>
                        <a:lnTo>
                          <a:pt x="290157" y="28884"/>
                        </a:lnTo>
                        <a:lnTo>
                          <a:pt x="290157" y="13597"/>
                        </a:lnTo>
                        <a:cubicBezTo>
                          <a:pt x="290157" y="6132"/>
                          <a:pt x="296299" y="0"/>
                          <a:pt x="303775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grpSp>
            <p:nvGrpSpPr>
              <p:cNvPr id="24" name="íṥḷíde"/>
              <p:cNvGrpSpPr/>
              <p:nvPr/>
            </p:nvGrpSpPr>
            <p:grpSpPr>
              <a:xfrm>
                <a:off x="5803867" y="1522508"/>
                <a:ext cx="1875055" cy="2471691"/>
                <a:chOff x="6036232" y="1409841"/>
                <a:chExt cx="1875055" cy="2471691"/>
              </a:xfrm>
            </p:grpSpPr>
            <p:sp>
              <p:nvSpPr>
                <p:cNvPr id="27" name="iṥ1ídè"/>
                <p:cNvSpPr/>
                <p:nvPr/>
              </p:nvSpPr>
              <p:spPr>
                <a:xfrm rot="2700000">
                  <a:off x="6036232" y="1919790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-1" fmla="*/ 0 w 1440160"/>
                    <a:gd name="connsiteY0-2" fmla="*/ 1440160 h 1531600"/>
                    <a:gd name="connsiteX1-3" fmla="*/ 0 w 1440160"/>
                    <a:gd name="connsiteY1-4" fmla="*/ 0 h 1531600"/>
                    <a:gd name="connsiteX2-5" fmla="*/ 1440160 w 1440160"/>
                    <a:gd name="connsiteY2-6" fmla="*/ 0 h 1531600"/>
                    <a:gd name="connsiteX3-7" fmla="*/ 1440160 w 1440160"/>
                    <a:gd name="connsiteY3-8" fmla="*/ 1440160 h 1531600"/>
                    <a:gd name="connsiteX4-9" fmla="*/ 91440 w 1440160"/>
                    <a:gd name="connsiteY4-10" fmla="*/ 1531600 h 1531600"/>
                    <a:gd name="connsiteX0-11" fmla="*/ 0 w 1440160"/>
                    <a:gd name="connsiteY0-12" fmla="*/ 0 h 1531600"/>
                    <a:gd name="connsiteX1-13" fmla="*/ 1440160 w 1440160"/>
                    <a:gd name="connsiteY1-14" fmla="*/ 0 h 1531600"/>
                    <a:gd name="connsiteX2-15" fmla="*/ 1440160 w 1440160"/>
                    <a:gd name="connsiteY2-16" fmla="*/ 1440160 h 1531600"/>
                    <a:gd name="connsiteX3-17" fmla="*/ 91440 w 1440160"/>
                    <a:gd name="connsiteY3-18" fmla="*/ 1531600 h 1531600"/>
                    <a:gd name="connsiteX0-19" fmla="*/ 0 w 1440160"/>
                    <a:gd name="connsiteY0-20" fmla="*/ 0 h 1440160"/>
                    <a:gd name="connsiteX1-21" fmla="*/ 1440160 w 1440160"/>
                    <a:gd name="connsiteY1-22" fmla="*/ 0 h 1440160"/>
                    <a:gd name="connsiteX2-23" fmla="*/ 1440160 w 1440160"/>
                    <a:gd name="connsiteY2-24" fmla="*/ 1440160 h 14401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28" name="î$lidè"/>
                <p:cNvGrpSpPr/>
                <p:nvPr/>
              </p:nvGrpSpPr>
              <p:grpSpPr>
                <a:xfrm>
                  <a:off x="6537760" y="3466492"/>
                  <a:ext cx="415040" cy="415040"/>
                  <a:chOff x="6559351" y="2249137"/>
                  <a:chExt cx="648072" cy="648072"/>
                </a:xfrm>
              </p:grpSpPr>
              <p:sp>
                <p:nvSpPr>
                  <p:cNvPr id="35" name="íŝļïḍé"/>
                  <p:cNvSpPr/>
                  <p:nvPr/>
                </p:nvSpPr>
                <p:spPr>
                  <a:xfrm>
                    <a:off x="6559351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6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6" name="îsḻíḋe"/>
                  <p:cNvSpPr/>
                  <p:nvPr/>
                </p:nvSpPr>
                <p:spPr bwMode="auto">
                  <a:xfrm>
                    <a:off x="6693241" y="2390028"/>
                    <a:ext cx="380293" cy="366291"/>
                  </a:xfrm>
                  <a:custGeom>
                    <a:avLst/>
                    <a:gdLst>
                      <a:gd name="connsiteX0" fmla="*/ 0 w 582235"/>
                      <a:gd name="connsiteY0" fmla="*/ 404481 h 606722"/>
                      <a:gd name="connsiteX1" fmla="*/ 101261 w 582235"/>
                      <a:gd name="connsiteY1" fmla="*/ 404481 h 606722"/>
                      <a:gd name="connsiteX2" fmla="*/ 101261 w 582235"/>
                      <a:gd name="connsiteY2" fmla="*/ 606722 h 606722"/>
                      <a:gd name="connsiteX3" fmla="*/ 0 w 582235"/>
                      <a:gd name="connsiteY3" fmla="*/ 606722 h 606722"/>
                      <a:gd name="connsiteX4" fmla="*/ 151927 w 582235"/>
                      <a:gd name="connsiteY4" fmla="*/ 328623 h 606722"/>
                      <a:gd name="connsiteX5" fmla="*/ 253188 w 582235"/>
                      <a:gd name="connsiteY5" fmla="*/ 328623 h 606722"/>
                      <a:gd name="connsiteX6" fmla="*/ 253188 w 582235"/>
                      <a:gd name="connsiteY6" fmla="*/ 606722 h 606722"/>
                      <a:gd name="connsiteX7" fmla="*/ 151927 w 582235"/>
                      <a:gd name="connsiteY7" fmla="*/ 606722 h 606722"/>
                      <a:gd name="connsiteX8" fmla="*/ 303855 w 582235"/>
                      <a:gd name="connsiteY8" fmla="*/ 252766 h 606722"/>
                      <a:gd name="connsiteX9" fmla="*/ 405046 w 582235"/>
                      <a:gd name="connsiteY9" fmla="*/ 252766 h 606722"/>
                      <a:gd name="connsiteX10" fmla="*/ 405046 w 582235"/>
                      <a:gd name="connsiteY10" fmla="*/ 606722 h 606722"/>
                      <a:gd name="connsiteX11" fmla="*/ 303855 w 582235"/>
                      <a:gd name="connsiteY11" fmla="*/ 606722 h 606722"/>
                      <a:gd name="connsiteX12" fmla="*/ 455711 w 582235"/>
                      <a:gd name="connsiteY12" fmla="*/ 202241 h 606722"/>
                      <a:gd name="connsiteX13" fmla="*/ 556972 w 582235"/>
                      <a:gd name="connsiteY13" fmla="*/ 202241 h 606722"/>
                      <a:gd name="connsiteX14" fmla="*/ 556972 w 582235"/>
                      <a:gd name="connsiteY14" fmla="*/ 606722 h 606722"/>
                      <a:gd name="connsiteX15" fmla="*/ 455711 w 582235"/>
                      <a:gd name="connsiteY15" fmla="*/ 606722 h 606722"/>
                      <a:gd name="connsiteX16" fmla="*/ 455697 w 582235"/>
                      <a:gd name="connsiteY16" fmla="*/ 0 h 606722"/>
                      <a:gd name="connsiteX17" fmla="*/ 556785 w 582235"/>
                      <a:gd name="connsiteY17" fmla="*/ 0 h 606722"/>
                      <a:gd name="connsiteX18" fmla="*/ 556874 w 582235"/>
                      <a:gd name="connsiteY18" fmla="*/ 0 h 606722"/>
                      <a:gd name="connsiteX19" fmla="*/ 556963 w 582235"/>
                      <a:gd name="connsiteY19" fmla="*/ 0 h 606722"/>
                      <a:gd name="connsiteX20" fmla="*/ 557675 w 582235"/>
                      <a:gd name="connsiteY20" fmla="*/ 0 h 606722"/>
                      <a:gd name="connsiteX21" fmla="*/ 559366 w 582235"/>
                      <a:gd name="connsiteY21" fmla="*/ 89 h 606722"/>
                      <a:gd name="connsiteX22" fmla="*/ 560611 w 582235"/>
                      <a:gd name="connsiteY22" fmla="*/ 267 h 606722"/>
                      <a:gd name="connsiteX23" fmla="*/ 561857 w 582235"/>
                      <a:gd name="connsiteY23" fmla="*/ 444 h 606722"/>
                      <a:gd name="connsiteX24" fmla="*/ 563192 w 582235"/>
                      <a:gd name="connsiteY24" fmla="*/ 800 h 606722"/>
                      <a:gd name="connsiteX25" fmla="*/ 564171 w 582235"/>
                      <a:gd name="connsiteY25" fmla="*/ 1067 h 606722"/>
                      <a:gd name="connsiteX26" fmla="*/ 565506 w 582235"/>
                      <a:gd name="connsiteY26" fmla="*/ 1511 h 606722"/>
                      <a:gd name="connsiteX27" fmla="*/ 566574 w 582235"/>
                      <a:gd name="connsiteY27" fmla="*/ 1867 h 606722"/>
                      <a:gd name="connsiteX28" fmla="*/ 567730 w 582235"/>
                      <a:gd name="connsiteY28" fmla="*/ 2400 h 606722"/>
                      <a:gd name="connsiteX29" fmla="*/ 568798 w 582235"/>
                      <a:gd name="connsiteY29" fmla="*/ 2933 h 606722"/>
                      <a:gd name="connsiteX30" fmla="*/ 569777 w 582235"/>
                      <a:gd name="connsiteY30" fmla="*/ 3467 h 606722"/>
                      <a:gd name="connsiteX31" fmla="*/ 570934 w 582235"/>
                      <a:gd name="connsiteY31" fmla="*/ 4178 h 606722"/>
                      <a:gd name="connsiteX32" fmla="*/ 571824 w 582235"/>
                      <a:gd name="connsiteY32" fmla="*/ 4800 h 606722"/>
                      <a:gd name="connsiteX33" fmla="*/ 572891 w 582235"/>
                      <a:gd name="connsiteY33" fmla="*/ 5689 h 606722"/>
                      <a:gd name="connsiteX34" fmla="*/ 573781 w 582235"/>
                      <a:gd name="connsiteY34" fmla="*/ 6489 h 606722"/>
                      <a:gd name="connsiteX35" fmla="*/ 574760 w 582235"/>
                      <a:gd name="connsiteY35" fmla="*/ 7289 h 606722"/>
                      <a:gd name="connsiteX36" fmla="*/ 575917 w 582235"/>
                      <a:gd name="connsiteY36" fmla="*/ 8533 h 606722"/>
                      <a:gd name="connsiteX37" fmla="*/ 576451 w 582235"/>
                      <a:gd name="connsiteY37" fmla="*/ 9066 h 606722"/>
                      <a:gd name="connsiteX38" fmla="*/ 576451 w 582235"/>
                      <a:gd name="connsiteY38" fmla="*/ 9155 h 606722"/>
                      <a:gd name="connsiteX39" fmla="*/ 577964 w 582235"/>
                      <a:gd name="connsiteY39" fmla="*/ 11200 h 606722"/>
                      <a:gd name="connsiteX40" fmla="*/ 578053 w 582235"/>
                      <a:gd name="connsiteY40" fmla="*/ 11289 h 606722"/>
                      <a:gd name="connsiteX41" fmla="*/ 579209 w 582235"/>
                      <a:gd name="connsiteY41" fmla="*/ 13244 h 606722"/>
                      <a:gd name="connsiteX42" fmla="*/ 579743 w 582235"/>
                      <a:gd name="connsiteY42" fmla="*/ 14222 h 606722"/>
                      <a:gd name="connsiteX43" fmla="*/ 580277 w 582235"/>
                      <a:gd name="connsiteY43" fmla="*/ 15555 h 606722"/>
                      <a:gd name="connsiteX44" fmla="*/ 580722 w 582235"/>
                      <a:gd name="connsiteY44" fmla="*/ 16711 h 606722"/>
                      <a:gd name="connsiteX45" fmla="*/ 581167 w 582235"/>
                      <a:gd name="connsiteY45" fmla="*/ 17866 h 606722"/>
                      <a:gd name="connsiteX46" fmla="*/ 581523 w 582235"/>
                      <a:gd name="connsiteY46" fmla="*/ 19199 h 606722"/>
                      <a:gd name="connsiteX47" fmla="*/ 581790 w 582235"/>
                      <a:gd name="connsiteY47" fmla="*/ 20266 h 606722"/>
                      <a:gd name="connsiteX48" fmla="*/ 582146 w 582235"/>
                      <a:gd name="connsiteY48" fmla="*/ 22488 h 606722"/>
                      <a:gd name="connsiteX49" fmla="*/ 582146 w 582235"/>
                      <a:gd name="connsiteY49" fmla="*/ 22666 h 606722"/>
                      <a:gd name="connsiteX50" fmla="*/ 582235 w 582235"/>
                      <a:gd name="connsiteY50" fmla="*/ 25244 h 606722"/>
                      <a:gd name="connsiteX51" fmla="*/ 582235 w 582235"/>
                      <a:gd name="connsiteY51" fmla="*/ 126396 h 606722"/>
                      <a:gd name="connsiteX52" fmla="*/ 556963 w 582235"/>
                      <a:gd name="connsiteY52" fmla="*/ 151728 h 606722"/>
                      <a:gd name="connsiteX53" fmla="*/ 531691 w 582235"/>
                      <a:gd name="connsiteY53" fmla="*/ 126396 h 606722"/>
                      <a:gd name="connsiteX54" fmla="*/ 531691 w 582235"/>
                      <a:gd name="connsiteY54" fmla="*/ 79286 h 606722"/>
                      <a:gd name="connsiteX55" fmla="*/ 421260 w 582235"/>
                      <a:gd name="connsiteY55" fmla="*/ 171106 h 606722"/>
                      <a:gd name="connsiteX56" fmla="*/ 385666 w 582235"/>
                      <a:gd name="connsiteY56" fmla="*/ 167906 h 606722"/>
                      <a:gd name="connsiteX57" fmla="*/ 388869 w 582235"/>
                      <a:gd name="connsiteY57" fmla="*/ 132262 h 606722"/>
                      <a:gd name="connsiteX58" fmla="*/ 487020 w 582235"/>
                      <a:gd name="connsiteY58" fmla="*/ 50576 h 606722"/>
                      <a:gd name="connsiteX59" fmla="*/ 455697 w 582235"/>
                      <a:gd name="connsiteY59" fmla="*/ 50576 h 606722"/>
                      <a:gd name="connsiteX60" fmla="*/ 430425 w 582235"/>
                      <a:gd name="connsiteY60" fmla="*/ 25244 h 606722"/>
                      <a:gd name="connsiteX61" fmla="*/ 455697 w 582235"/>
                      <a:gd name="connsiteY61" fmla="*/ 0 h 606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582235" h="606722">
                        <a:moveTo>
                          <a:pt x="0" y="404481"/>
                        </a:moveTo>
                        <a:lnTo>
                          <a:pt x="101261" y="404481"/>
                        </a:lnTo>
                        <a:lnTo>
                          <a:pt x="101261" y="606722"/>
                        </a:lnTo>
                        <a:lnTo>
                          <a:pt x="0" y="606722"/>
                        </a:lnTo>
                        <a:close/>
                        <a:moveTo>
                          <a:pt x="151927" y="328623"/>
                        </a:moveTo>
                        <a:lnTo>
                          <a:pt x="253188" y="328623"/>
                        </a:lnTo>
                        <a:lnTo>
                          <a:pt x="253188" y="606722"/>
                        </a:lnTo>
                        <a:lnTo>
                          <a:pt x="151927" y="606722"/>
                        </a:lnTo>
                        <a:close/>
                        <a:moveTo>
                          <a:pt x="303855" y="252766"/>
                        </a:moveTo>
                        <a:lnTo>
                          <a:pt x="405046" y="252766"/>
                        </a:lnTo>
                        <a:lnTo>
                          <a:pt x="405046" y="606722"/>
                        </a:lnTo>
                        <a:lnTo>
                          <a:pt x="303855" y="606722"/>
                        </a:lnTo>
                        <a:close/>
                        <a:moveTo>
                          <a:pt x="455711" y="202241"/>
                        </a:moveTo>
                        <a:lnTo>
                          <a:pt x="556972" y="202241"/>
                        </a:lnTo>
                        <a:lnTo>
                          <a:pt x="556972" y="606722"/>
                        </a:lnTo>
                        <a:lnTo>
                          <a:pt x="455711" y="606722"/>
                        </a:lnTo>
                        <a:close/>
                        <a:moveTo>
                          <a:pt x="455697" y="0"/>
                        </a:moveTo>
                        <a:lnTo>
                          <a:pt x="556785" y="0"/>
                        </a:lnTo>
                        <a:lnTo>
                          <a:pt x="556874" y="0"/>
                        </a:lnTo>
                        <a:lnTo>
                          <a:pt x="556963" y="0"/>
                        </a:lnTo>
                        <a:cubicBezTo>
                          <a:pt x="557230" y="0"/>
                          <a:pt x="557408" y="0"/>
                          <a:pt x="557675" y="0"/>
                        </a:cubicBezTo>
                        <a:cubicBezTo>
                          <a:pt x="558298" y="89"/>
                          <a:pt x="558832" y="89"/>
                          <a:pt x="559366" y="89"/>
                        </a:cubicBezTo>
                        <a:cubicBezTo>
                          <a:pt x="559811" y="178"/>
                          <a:pt x="560256" y="267"/>
                          <a:pt x="560611" y="267"/>
                        </a:cubicBezTo>
                        <a:cubicBezTo>
                          <a:pt x="561056" y="356"/>
                          <a:pt x="561412" y="444"/>
                          <a:pt x="561857" y="444"/>
                        </a:cubicBezTo>
                        <a:cubicBezTo>
                          <a:pt x="562302" y="533"/>
                          <a:pt x="562747" y="711"/>
                          <a:pt x="563192" y="800"/>
                        </a:cubicBezTo>
                        <a:cubicBezTo>
                          <a:pt x="563548" y="889"/>
                          <a:pt x="563904" y="978"/>
                          <a:pt x="564171" y="1067"/>
                        </a:cubicBezTo>
                        <a:cubicBezTo>
                          <a:pt x="564616" y="1156"/>
                          <a:pt x="565061" y="1333"/>
                          <a:pt x="565506" y="1511"/>
                        </a:cubicBezTo>
                        <a:cubicBezTo>
                          <a:pt x="565862" y="1600"/>
                          <a:pt x="566218" y="1778"/>
                          <a:pt x="566574" y="1867"/>
                        </a:cubicBezTo>
                        <a:cubicBezTo>
                          <a:pt x="566929" y="2044"/>
                          <a:pt x="567285" y="2222"/>
                          <a:pt x="567730" y="2400"/>
                        </a:cubicBezTo>
                        <a:cubicBezTo>
                          <a:pt x="568086" y="2578"/>
                          <a:pt x="568442" y="2755"/>
                          <a:pt x="568798" y="2933"/>
                        </a:cubicBezTo>
                        <a:cubicBezTo>
                          <a:pt x="569154" y="3111"/>
                          <a:pt x="569421" y="3289"/>
                          <a:pt x="569777" y="3467"/>
                        </a:cubicBezTo>
                        <a:cubicBezTo>
                          <a:pt x="570133" y="3733"/>
                          <a:pt x="570578" y="4000"/>
                          <a:pt x="570934" y="4178"/>
                        </a:cubicBezTo>
                        <a:cubicBezTo>
                          <a:pt x="571201" y="4444"/>
                          <a:pt x="571557" y="4622"/>
                          <a:pt x="571824" y="4800"/>
                        </a:cubicBezTo>
                        <a:cubicBezTo>
                          <a:pt x="572180" y="5155"/>
                          <a:pt x="572536" y="5422"/>
                          <a:pt x="572891" y="5689"/>
                        </a:cubicBezTo>
                        <a:cubicBezTo>
                          <a:pt x="573247" y="5955"/>
                          <a:pt x="573514" y="6222"/>
                          <a:pt x="573781" y="6489"/>
                        </a:cubicBezTo>
                        <a:cubicBezTo>
                          <a:pt x="574137" y="6755"/>
                          <a:pt x="574493" y="7022"/>
                          <a:pt x="574760" y="7289"/>
                        </a:cubicBezTo>
                        <a:cubicBezTo>
                          <a:pt x="575205" y="7733"/>
                          <a:pt x="575561" y="8178"/>
                          <a:pt x="575917" y="8533"/>
                        </a:cubicBezTo>
                        <a:cubicBezTo>
                          <a:pt x="576095" y="8711"/>
                          <a:pt x="576273" y="8889"/>
                          <a:pt x="576451" y="9066"/>
                        </a:cubicBezTo>
                        <a:cubicBezTo>
                          <a:pt x="576451" y="9155"/>
                          <a:pt x="576451" y="9155"/>
                          <a:pt x="576451" y="9155"/>
                        </a:cubicBezTo>
                        <a:cubicBezTo>
                          <a:pt x="576985" y="9777"/>
                          <a:pt x="577519" y="10489"/>
                          <a:pt x="577964" y="11200"/>
                        </a:cubicBezTo>
                        <a:cubicBezTo>
                          <a:pt x="577964" y="11200"/>
                          <a:pt x="578053" y="11289"/>
                          <a:pt x="578053" y="11289"/>
                        </a:cubicBezTo>
                        <a:cubicBezTo>
                          <a:pt x="578498" y="12000"/>
                          <a:pt x="578854" y="12622"/>
                          <a:pt x="579209" y="13244"/>
                        </a:cubicBezTo>
                        <a:cubicBezTo>
                          <a:pt x="579387" y="13600"/>
                          <a:pt x="579565" y="13955"/>
                          <a:pt x="579743" y="14222"/>
                        </a:cubicBezTo>
                        <a:cubicBezTo>
                          <a:pt x="579921" y="14666"/>
                          <a:pt x="580099" y="15111"/>
                          <a:pt x="580277" y="15555"/>
                        </a:cubicBezTo>
                        <a:cubicBezTo>
                          <a:pt x="580455" y="15911"/>
                          <a:pt x="580633" y="16266"/>
                          <a:pt x="580722" y="16711"/>
                        </a:cubicBezTo>
                        <a:cubicBezTo>
                          <a:pt x="580900" y="17066"/>
                          <a:pt x="581078" y="17422"/>
                          <a:pt x="581167" y="17866"/>
                        </a:cubicBezTo>
                        <a:cubicBezTo>
                          <a:pt x="581256" y="18311"/>
                          <a:pt x="581434" y="18755"/>
                          <a:pt x="581523" y="19199"/>
                        </a:cubicBezTo>
                        <a:cubicBezTo>
                          <a:pt x="581612" y="19555"/>
                          <a:pt x="581701" y="19910"/>
                          <a:pt x="581790" y="20266"/>
                        </a:cubicBezTo>
                        <a:cubicBezTo>
                          <a:pt x="581879" y="20977"/>
                          <a:pt x="582057" y="21777"/>
                          <a:pt x="582146" y="22488"/>
                        </a:cubicBezTo>
                        <a:cubicBezTo>
                          <a:pt x="582146" y="22577"/>
                          <a:pt x="582146" y="22666"/>
                          <a:pt x="582146" y="22666"/>
                        </a:cubicBezTo>
                        <a:cubicBezTo>
                          <a:pt x="582235" y="23555"/>
                          <a:pt x="582235" y="24355"/>
                          <a:pt x="582235" y="25244"/>
                        </a:cubicBezTo>
                        <a:lnTo>
                          <a:pt x="582235" y="126396"/>
                        </a:lnTo>
                        <a:cubicBezTo>
                          <a:pt x="582235" y="140351"/>
                          <a:pt x="570934" y="151728"/>
                          <a:pt x="556963" y="151728"/>
                        </a:cubicBezTo>
                        <a:cubicBezTo>
                          <a:pt x="542992" y="151728"/>
                          <a:pt x="531691" y="140351"/>
                          <a:pt x="531691" y="126396"/>
                        </a:cubicBezTo>
                        <a:lnTo>
                          <a:pt x="531691" y="79286"/>
                        </a:lnTo>
                        <a:lnTo>
                          <a:pt x="421260" y="171106"/>
                        </a:lnTo>
                        <a:cubicBezTo>
                          <a:pt x="410582" y="180083"/>
                          <a:pt x="394564" y="178572"/>
                          <a:pt x="385666" y="167906"/>
                        </a:cubicBezTo>
                        <a:cubicBezTo>
                          <a:pt x="376678" y="157150"/>
                          <a:pt x="378191" y="141240"/>
                          <a:pt x="388869" y="132262"/>
                        </a:cubicBezTo>
                        <a:lnTo>
                          <a:pt x="487020" y="50576"/>
                        </a:lnTo>
                        <a:lnTo>
                          <a:pt x="455697" y="50576"/>
                        </a:lnTo>
                        <a:cubicBezTo>
                          <a:pt x="441727" y="50576"/>
                          <a:pt x="430425" y="39288"/>
                          <a:pt x="430425" y="25244"/>
                        </a:cubicBezTo>
                        <a:cubicBezTo>
                          <a:pt x="430425" y="11289"/>
                          <a:pt x="441727" y="0"/>
                          <a:pt x="45569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29" name="ïṥḻîdè"/>
                <p:cNvGrpSpPr/>
                <p:nvPr/>
              </p:nvGrpSpPr>
              <p:grpSpPr>
                <a:xfrm>
                  <a:off x="6548792" y="1409841"/>
                  <a:ext cx="415040" cy="415040"/>
                  <a:chOff x="5675954" y="2249137"/>
                  <a:chExt cx="648072" cy="648072"/>
                </a:xfrm>
              </p:grpSpPr>
              <p:sp>
                <p:nvSpPr>
                  <p:cNvPr id="33" name="íśľiďé"/>
                  <p:cNvSpPr/>
                  <p:nvPr/>
                </p:nvSpPr>
                <p:spPr>
                  <a:xfrm>
                    <a:off x="5675954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4" name="îsļiḋè"/>
                  <p:cNvSpPr/>
                  <p:nvPr/>
                </p:nvSpPr>
                <p:spPr bwMode="auto">
                  <a:xfrm>
                    <a:off x="5809844" y="2390028"/>
                    <a:ext cx="380293" cy="366291"/>
                  </a:xfrm>
                  <a:custGeom>
                    <a:avLst/>
                    <a:gdLst>
                      <a:gd name="connsiteX0" fmla="*/ 297615 w 597921"/>
                      <a:gd name="connsiteY0" fmla="*/ 96957 h 598324"/>
                      <a:gd name="connsiteX1" fmla="*/ 323434 w 597921"/>
                      <a:gd name="connsiteY1" fmla="*/ 122740 h 598324"/>
                      <a:gd name="connsiteX2" fmla="*/ 323434 w 597921"/>
                      <a:gd name="connsiteY2" fmla="*/ 289852 h 598324"/>
                      <a:gd name="connsiteX3" fmla="*/ 462572 w 597921"/>
                      <a:gd name="connsiteY3" fmla="*/ 289852 h 598324"/>
                      <a:gd name="connsiteX4" fmla="*/ 487913 w 597921"/>
                      <a:gd name="connsiteY4" fmla="*/ 315157 h 598324"/>
                      <a:gd name="connsiteX5" fmla="*/ 462572 w 597921"/>
                      <a:gd name="connsiteY5" fmla="*/ 340463 h 598324"/>
                      <a:gd name="connsiteX6" fmla="*/ 297615 w 597921"/>
                      <a:gd name="connsiteY6" fmla="*/ 340463 h 598324"/>
                      <a:gd name="connsiteX7" fmla="*/ 272274 w 597921"/>
                      <a:gd name="connsiteY7" fmla="*/ 315157 h 598324"/>
                      <a:gd name="connsiteX8" fmla="*/ 272274 w 597921"/>
                      <a:gd name="connsiteY8" fmla="*/ 122740 h 598324"/>
                      <a:gd name="connsiteX9" fmla="*/ 297615 w 597921"/>
                      <a:gd name="connsiteY9" fmla="*/ 96957 h 598324"/>
                      <a:gd name="connsiteX10" fmla="*/ 298127 w 597921"/>
                      <a:gd name="connsiteY10" fmla="*/ 0 h 598324"/>
                      <a:gd name="connsiteX11" fmla="*/ 597921 w 597921"/>
                      <a:gd name="connsiteY11" fmla="*/ 299401 h 598324"/>
                      <a:gd name="connsiteX12" fmla="*/ 298127 w 597921"/>
                      <a:gd name="connsiteY12" fmla="*/ 598324 h 598324"/>
                      <a:gd name="connsiteX13" fmla="*/ 35150 w 597921"/>
                      <a:gd name="connsiteY13" fmla="*/ 442177 h 598324"/>
                      <a:gd name="connsiteX14" fmla="*/ 34194 w 597921"/>
                      <a:gd name="connsiteY14" fmla="*/ 432149 h 598324"/>
                      <a:gd name="connsiteX15" fmla="*/ 40410 w 597921"/>
                      <a:gd name="connsiteY15" fmla="*/ 424509 h 598324"/>
                      <a:gd name="connsiteX16" fmla="*/ 74836 w 597921"/>
                      <a:gd name="connsiteY16" fmla="*/ 407796 h 598324"/>
                      <a:gd name="connsiteX17" fmla="*/ 91571 w 597921"/>
                      <a:gd name="connsiteY17" fmla="*/ 413049 h 598324"/>
                      <a:gd name="connsiteX18" fmla="*/ 298127 w 597921"/>
                      <a:gd name="connsiteY18" fmla="*/ 534815 h 598324"/>
                      <a:gd name="connsiteX19" fmla="*/ 534328 w 597921"/>
                      <a:gd name="connsiteY19" fmla="*/ 299401 h 598324"/>
                      <a:gd name="connsiteX20" fmla="*/ 298127 w 597921"/>
                      <a:gd name="connsiteY20" fmla="*/ 63509 h 598324"/>
                      <a:gd name="connsiteX21" fmla="*/ 145123 w 597921"/>
                      <a:gd name="connsiteY21" fmla="*/ 120333 h 598324"/>
                      <a:gd name="connsiteX22" fmla="*/ 200587 w 597921"/>
                      <a:gd name="connsiteY22" fmla="*/ 142299 h 598324"/>
                      <a:gd name="connsiteX23" fmla="*/ 208237 w 597921"/>
                      <a:gd name="connsiteY23" fmla="*/ 152327 h 598324"/>
                      <a:gd name="connsiteX24" fmla="*/ 203456 w 597921"/>
                      <a:gd name="connsiteY24" fmla="*/ 164265 h 598324"/>
                      <a:gd name="connsiteX25" fmla="*/ 48060 w 597921"/>
                      <a:gd name="connsiteY25" fmla="*/ 285553 h 598324"/>
                      <a:gd name="connsiteX26" fmla="*/ 35150 w 597921"/>
                      <a:gd name="connsiteY26" fmla="*/ 287463 h 598324"/>
                      <a:gd name="connsiteX27" fmla="*/ 27500 w 597921"/>
                      <a:gd name="connsiteY27" fmla="*/ 277435 h 598324"/>
                      <a:gd name="connsiteX28" fmla="*/ 246 w 597921"/>
                      <a:gd name="connsiteY28" fmla="*/ 82132 h 598324"/>
                      <a:gd name="connsiteX29" fmla="*/ 4550 w 597921"/>
                      <a:gd name="connsiteY29" fmla="*/ 70194 h 598324"/>
                      <a:gd name="connsiteX30" fmla="*/ 17459 w 597921"/>
                      <a:gd name="connsiteY30" fmla="*/ 68762 h 598324"/>
                      <a:gd name="connsiteX31" fmla="*/ 80574 w 597921"/>
                      <a:gd name="connsiteY31" fmla="*/ 94070 h 598324"/>
                      <a:gd name="connsiteX32" fmla="*/ 298127 w 597921"/>
                      <a:gd name="connsiteY32" fmla="*/ 0 h 598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597921" h="598324">
                        <a:moveTo>
                          <a:pt x="297615" y="96957"/>
                        </a:moveTo>
                        <a:cubicBezTo>
                          <a:pt x="311959" y="96957"/>
                          <a:pt x="323434" y="108416"/>
                          <a:pt x="323434" y="122740"/>
                        </a:cubicBezTo>
                        <a:lnTo>
                          <a:pt x="323434" y="289852"/>
                        </a:lnTo>
                        <a:lnTo>
                          <a:pt x="462572" y="289852"/>
                        </a:lnTo>
                        <a:cubicBezTo>
                          <a:pt x="476438" y="289852"/>
                          <a:pt x="487913" y="301311"/>
                          <a:pt x="487913" y="315157"/>
                        </a:cubicBezTo>
                        <a:cubicBezTo>
                          <a:pt x="487913" y="329004"/>
                          <a:pt x="476438" y="340463"/>
                          <a:pt x="462572" y="340463"/>
                        </a:cubicBezTo>
                        <a:lnTo>
                          <a:pt x="297615" y="340463"/>
                        </a:lnTo>
                        <a:cubicBezTo>
                          <a:pt x="283749" y="340463"/>
                          <a:pt x="272274" y="329004"/>
                          <a:pt x="272274" y="315157"/>
                        </a:cubicBezTo>
                        <a:lnTo>
                          <a:pt x="272274" y="122740"/>
                        </a:lnTo>
                        <a:cubicBezTo>
                          <a:pt x="272274" y="108416"/>
                          <a:pt x="283749" y="96957"/>
                          <a:pt x="297615" y="96957"/>
                        </a:cubicBezTo>
                        <a:close/>
                        <a:moveTo>
                          <a:pt x="298127" y="0"/>
                        </a:moveTo>
                        <a:cubicBezTo>
                          <a:pt x="463564" y="0"/>
                          <a:pt x="597921" y="134181"/>
                          <a:pt x="597921" y="299401"/>
                        </a:cubicBezTo>
                        <a:cubicBezTo>
                          <a:pt x="597921" y="464143"/>
                          <a:pt x="463564" y="598324"/>
                          <a:pt x="298127" y="598324"/>
                        </a:cubicBezTo>
                        <a:cubicBezTo>
                          <a:pt x="188155" y="598324"/>
                          <a:pt x="87268" y="538635"/>
                          <a:pt x="35150" y="442177"/>
                        </a:cubicBezTo>
                        <a:cubicBezTo>
                          <a:pt x="33238" y="438835"/>
                          <a:pt x="32760" y="435492"/>
                          <a:pt x="34194" y="432149"/>
                        </a:cubicBezTo>
                        <a:cubicBezTo>
                          <a:pt x="35150" y="428807"/>
                          <a:pt x="37541" y="425942"/>
                          <a:pt x="40410" y="424509"/>
                        </a:cubicBezTo>
                        <a:lnTo>
                          <a:pt x="74836" y="407796"/>
                        </a:lnTo>
                        <a:cubicBezTo>
                          <a:pt x="81052" y="404931"/>
                          <a:pt x="88702" y="407319"/>
                          <a:pt x="91571" y="413049"/>
                        </a:cubicBezTo>
                        <a:cubicBezTo>
                          <a:pt x="133169" y="488018"/>
                          <a:pt x="212540" y="534815"/>
                          <a:pt x="298127" y="534815"/>
                        </a:cubicBezTo>
                        <a:cubicBezTo>
                          <a:pt x="428181" y="534815"/>
                          <a:pt x="534328" y="429284"/>
                          <a:pt x="534328" y="299401"/>
                        </a:cubicBezTo>
                        <a:cubicBezTo>
                          <a:pt x="534328" y="169517"/>
                          <a:pt x="428181" y="63509"/>
                          <a:pt x="298127" y="63509"/>
                        </a:cubicBezTo>
                        <a:cubicBezTo>
                          <a:pt x="242185" y="63509"/>
                          <a:pt x="187677" y="83565"/>
                          <a:pt x="145123" y="120333"/>
                        </a:cubicBezTo>
                        <a:lnTo>
                          <a:pt x="200587" y="142299"/>
                        </a:lnTo>
                        <a:cubicBezTo>
                          <a:pt x="204890" y="144209"/>
                          <a:pt x="207759" y="148029"/>
                          <a:pt x="208237" y="152327"/>
                        </a:cubicBezTo>
                        <a:cubicBezTo>
                          <a:pt x="208715" y="157102"/>
                          <a:pt x="207281" y="161399"/>
                          <a:pt x="203456" y="164265"/>
                        </a:cubicBezTo>
                        <a:lnTo>
                          <a:pt x="48060" y="285553"/>
                        </a:lnTo>
                        <a:cubicBezTo>
                          <a:pt x="44235" y="288418"/>
                          <a:pt x="39454" y="289373"/>
                          <a:pt x="35150" y="287463"/>
                        </a:cubicBezTo>
                        <a:cubicBezTo>
                          <a:pt x="31325" y="285553"/>
                          <a:pt x="27978" y="281733"/>
                          <a:pt x="27500" y="277435"/>
                        </a:cubicBezTo>
                        <a:lnTo>
                          <a:pt x="246" y="82132"/>
                        </a:lnTo>
                        <a:cubicBezTo>
                          <a:pt x="-710" y="77835"/>
                          <a:pt x="1203" y="73060"/>
                          <a:pt x="4550" y="70194"/>
                        </a:cubicBezTo>
                        <a:cubicBezTo>
                          <a:pt x="8375" y="67807"/>
                          <a:pt x="13156" y="66852"/>
                          <a:pt x="17459" y="68762"/>
                        </a:cubicBezTo>
                        <a:lnTo>
                          <a:pt x="80574" y="94070"/>
                        </a:lnTo>
                        <a:cubicBezTo>
                          <a:pt x="137472" y="33426"/>
                          <a:pt x="214931" y="0"/>
                          <a:pt x="29812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0" name="ïšḻïḑe"/>
                <p:cNvGrpSpPr/>
                <p:nvPr/>
              </p:nvGrpSpPr>
              <p:grpSpPr>
                <a:xfrm>
                  <a:off x="7496247" y="243235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31" name="isḻíḋè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2" name="îs1iḑè"/>
                  <p:cNvSpPr/>
                  <p:nvPr/>
                </p:nvSpPr>
                <p:spPr bwMode="auto">
                  <a:xfrm>
                    <a:off x="4043050" y="2390028"/>
                    <a:ext cx="380293" cy="366291"/>
                  </a:xfrm>
                  <a:custGeom>
                    <a:avLst/>
                    <a:gdLst>
                      <a:gd name="T0" fmla="*/ 3413 w 6827"/>
                      <a:gd name="T1" fmla="*/ 0 h 5912"/>
                      <a:gd name="T2" fmla="*/ 0 w 6827"/>
                      <a:gd name="T3" fmla="*/ 5912 h 5912"/>
                      <a:gd name="T4" fmla="*/ 6827 w 6827"/>
                      <a:gd name="T5" fmla="*/ 5912 h 5912"/>
                      <a:gd name="T6" fmla="*/ 3413 w 6827"/>
                      <a:gd name="T7" fmla="*/ 0 h 5912"/>
                      <a:gd name="T8" fmla="*/ 3413 w 6827"/>
                      <a:gd name="T9" fmla="*/ 972 h 5912"/>
                      <a:gd name="T10" fmla="*/ 4489 w 6827"/>
                      <a:gd name="T11" fmla="*/ 2835 h 5912"/>
                      <a:gd name="T12" fmla="*/ 2338 w 6827"/>
                      <a:gd name="T13" fmla="*/ 2835 h 5912"/>
                      <a:gd name="T14" fmla="*/ 3413 w 6827"/>
                      <a:gd name="T15" fmla="*/ 972 h 5912"/>
                      <a:gd name="T16" fmla="*/ 842 w 6827"/>
                      <a:gd name="T17" fmla="*/ 5426 h 5912"/>
                      <a:gd name="T18" fmla="*/ 1917 w 6827"/>
                      <a:gd name="T19" fmla="*/ 3564 h 5912"/>
                      <a:gd name="T20" fmla="*/ 2993 w 6827"/>
                      <a:gd name="T21" fmla="*/ 5426 h 5912"/>
                      <a:gd name="T22" fmla="*/ 842 w 6827"/>
                      <a:gd name="T23" fmla="*/ 5426 h 5912"/>
                      <a:gd name="T24" fmla="*/ 2338 w 6827"/>
                      <a:gd name="T25" fmla="*/ 3321 h 5912"/>
                      <a:gd name="T26" fmla="*/ 4489 w 6827"/>
                      <a:gd name="T27" fmla="*/ 3321 h 5912"/>
                      <a:gd name="T28" fmla="*/ 3413 w 6827"/>
                      <a:gd name="T29" fmla="*/ 5183 h 5912"/>
                      <a:gd name="T30" fmla="*/ 2338 w 6827"/>
                      <a:gd name="T31" fmla="*/ 3321 h 5912"/>
                      <a:gd name="T32" fmla="*/ 4910 w 6827"/>
                      <a:gd name="T33" fmla="*/ 3564 h 5912"/>
                      <a:gd name="T34" fmla="*/ 5985 w 6827"/>
                      <a:gd name="T35" fmla="*/ 5426 h 5912"/>
                      <a:gd name="T36" fmla="*/ 3834 w 6827"/>
                      <a:gd name="T37" fmla="*/ 5426 h 5912"/>
                      <a:gd name="T38" fmla="*/ 4910 w 6827"/>
                      <a:gd name="T39" fmla="*/ 3564 h 5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6827" h="5912">
                        <a:moveTo>
                          <a:pt x="3413" y="0"/>
                        </a:moveTo>
                        <a:lnTo>
                          <a:pt x="0" y="5912"/>
                        </a:lnTo>
                        <a:lnTo>
                          <a:pt x="6827" y="5912"/>
                        </a:lnTo>
                        <a:lnTo>
                          <a:pt x="3413" y="0"/>
                        </a:lnTo>
                        <a:close/>
                        <a:moveTo>
                          <a:pt x="3413" y="972"/>
                        </a:moveTo>
                        <a:lnTo>
                          <a:pt x="4489" y="2835"/>
                        </a:lnTo>
                        <a:lnTo>
                          <a:pt x="2338" y="2835"/>
                        </a:lnTo>
                        <a:lnTo>
                          <a:pt x="3413" y="972"/>
                        </a:lnTo>
                        <a:close/>
                        <a:moveTo>
                          <a:pt x="842" y="5426"/>
                        </a:moveTo>
                        <a:lnTo>
                          <a:pt x="1917" y="3564"/>
                        </a:lnTo>
                        <a:lnTo>
                          <a:pt x="2993" y="5426"/>
                        </a:lnTo>
                        <a:lnTo>
                          <a:pt x="842" y="5426"/>
                        </a:lnTo>
                        <a:close/>
                        <a:moveTo>
                          <a:pt x="2338" y="3321"/>
                        </a:moveTo>
                        <a:lnTo>
                          <a:pt x="4489" y="3321"/>
                        </a:lnTo>
                        <a:lnTo>
                          <a:pt x="3413" y="5183"/>
                        </a:lnTo>
                        <a:lnTo>
                          <a:pt x="2338" y="3321"/>
                        </a:lnTo>
                        <a:close/>
                        <a:moveTo>
                          <a:pt x="4910" y="3564"/>
                        </a:moveTo>
                        <a:lnTo>
                          <a:pt x="5985" y="5426"/>
                        </a:lnTo>
                        <a:lnTo>
                          <a:pt x="3834" y="5426"/>
                        </a:lnTo>
                        <a:lnTo>
                          <a:pt x="4910" y="356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sp>
            <p:nvSpPr>
              <p:cNvPr id="25" name="îṥḻîḓé"/>
              <p:cNvSpPr/>
              <p:nvPr/>
            </p:nvSpPr>
            <p:spPr bwMode="auto">
              <a:xfrm>
                <a:off x="5057090" y="3871193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24792" r="-24454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ṥ1îḍè"/>
              <p:cNvSpPr/>
              <p:nvPr/>
            </p:nvSpPr>
            <p:spPr bwMode="auto">
              <a:xfrm>
                <a:off x="5057090" y="1834502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24812" r="-24474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就业情况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Thanks.</a:t>
            </a:r>
            <a:br>
              <a:rPr lang="en-US" altLang="zh-CN"/>
            </a:br>
            <a:r>
              <a:rPr lang="zh-CN" altLang="en-US"/>
              <a:t>谢谢观看。</a:t>
            </a:r>
            <a:endParaRPr lang="zh-CN" altLang="en-US"/>
          </a:p>
        </p:txBody>
      </p:sp>
      <p:pic>
        <p:nvPicPr>
          <p:cNvPr id="11" name="图片占位符 10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03" b="35303"/>
          <a:stretch>
            <a:fillRect/>
          </a:stretch>
        </p:blipFill>
        <p:spPr/>
      </p:pic>
      <p:sp>
        <p:nvSpPr>
          <p:cNvPr id="9" name="文本占位符 8"/>
          <p:cNvSpPr>
            <a:spLocks noGrp="1"/>
          </p:cNvSpPr>
          <p:nvPr>
            <p:ph type="body" sz="quarter" idx="15"/>
          </p:nvPr>
        </p:nvSpPr>
        <p:spPr>
          <a:solidFill>
            <a:schemeClr val="accent1">
              <a:alpha val="7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1747930" y="1689098"/>
            <a:ext cx="3099265" cy="1329600"/>
          </a:xfrm>
          <a:prstGeom prst="rect">
            <a:avLst/>
          </a:prstGeom>
          <a:noFill/>
        </p:spPr>
        <p:txBody>
          <a:bodyPr wrap="none" rtlCol="0">
            <a:prstTxWarp prst="textPlain">
              <a:avLst>
                <a:gd name="adj" fmla="val 50001"/>
              </a:avLst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THANKS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章节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6" name="ïṡlîḑe"/>
          <p:cNvSpPr txBox="1"/>
          <p:nvPr/>
        </p:nvSpPr>
        <p:spPr bwMode="auto">
          <a:xfrm>
            <a:off x="5449808" y="3893397"/>
            <a:ext cx="6086431" cy="430156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>
              <a:defRPr sz="1600" b="1">
                <a:solidFill>
                  <a:schemeClr val="bg1"/>
                </a:solidFill>
              </a:defRPr>
            </a:lvl1pPr>
            <a:lvl2pPr marL="742950" indent="-285750">
              <a:defRPr sz="3200" b="1">
                <a:solidFill>
                  <a:srgbClr val="4D4D4D"/>
                </a:solidFill>
              </a:defRPr>
            </a:lvl2pPr>
            <a:lvl3pPr marL="1143000" indent="-228600">
              <a:defRPr sz="3200" b="1">
                <a:solidFill>
                  <a:srgbClr val="4D4D4D"/>
                </a:solidFill>
              </a:defRPr>
            </a:lvl3pPr>
            <a:lvl4pPr marL="1600200" indent="-228600">
              <a:defRPr sz="3200" b="1">
                <a:solidFill>
                  <a:srgbClr val="4D4D4D"/>
                </a:solidFill>
              </a:defRPr>
            </a:lvl4pPr>
            <a:lvl5pPr marL="2057400" indent="-228600">
              <a:defRPr sz="3200" b="1">
                <a:solidFill>
                  <a:srgbClr val="4D4D4D"/>
                </a:solidFill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9pPr>
          </a:lstStyle>
          <a:p>
            <a:r>
              <a:rPr lang="zh-CN" altLang="en-US" sz="2000" dirty="0">
                <a:solidFill>
                  <a:schemeClr val="tx1"/>
                </a:solidFill>
              </a:rPr>
              <a:t>实习感受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7" name="iś1íďe"/>
          <p:cNvSpPr/>
          <p:nvPr/>
        </p:nvSpPr>
        <p:spPr bwMode="auto">
          <a:xfrm>
            <a:off x="4810125" y="2388211"/>
            <a:ext cx="520576" cy="52106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1</a:t>
            </a:r>
            <a:endParaRPr lang="zh-CN" altLang="en-US" b="1"/>
          </a:p>
        </p:txBody>
      </p:sp>
      <p:sp>
        <p:nvSpPr>
          <p:cNvPr id="8" name="íṡḻíḍè"/>
          <p:cNvSpPr/>
          <p:nvPr/>
        </p:nvSpPr>
        <p:spPr bwMode="auto">
          <a:xfrm>
            <a:off x="4810125" y="3099408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 dirty="0"/>
              <a:t>2</a:t>
            </a:r>
            <a:endParaRPr lang="zh-CN" altLang="en-US" b="1" dirty="0"/>
          </a:p>
        </p:txBody>
      </p:sp>
      <p:sp>
        <p:nvSpPr>
          <p:cNvPr id="9" name="îş1îḓé"/>
          <p:cNvSpPr/>
          <p:nvPr/>
        </p:nvSpPr>
        <p:spPr bwMode="auto">
          <a:xfrm>
            <a:off x="4810125" y="3824901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3</a:t>
            </a:r>
            <a:endParaRPr lang="zh-CN" altLang="en-US" b="1" dirty="0"/>
          </a:p>
        </p:txBody>
      </p:sp>
      <p:sp>
        <p:nvSpPr>
          <p:cNvPr id="10" name="ïšḻïḍê"/>
          <p:cNvSpPr/>
          <p:nvPr/>
        </p:nvSpPr>
        <p:spPr bwMode="auto">
          <a:xfrm>
            <a:off x="4810125" y="4524984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4</a:t>
            </a:r>
            <a:endParaRPr lang="zh-CN" altLang="en-US" b="1"/>
          </a:p>
        </p:txBody>
      </p:sp>
      <p:cxnSp>
        <p:nvCxnSpPr>
          <p:cNvPr id="13" name="直接连接符 12"/>
          <p:cNvCxnSpPr/>
          <p:nvPr/>
        </p:nvCxnSpPr>
        <p:spPr bwMode="auto">
          <a:xfrm>
            <a:off x="5571751" y="2993060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直接连接符 13"/>
          <p:cNvCxnSpPr/>
          <p:nvPr/>
        </p:nvCxnSpPr>
        <p:spPr bwMode="auto">
          <a:xfrm>
            <a:off x="5571751" y="3706852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直接连接符 14"/>
          <p:cNvCxnSpPr/>
          <p:nvPr/>
        </p:nvCxnSpPr>
        <p:spPr bwMode="auto">
          <a:xfrm>
            <a:off x="5571751" y="4420644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直接连接符 17"/>
          <p:cNvCxnSpPr/>
          <p:nvPr/>
        </p:nvCxnSpPr>
        <p:spPr>
          <a:xfrm>
            <a:off x="2837711" y="1970070"/>
            <a:ext cx="0" cy="3086345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îşḻídé"/>
          <p:cNvSpPr txBox="1"/>
          <p:nvPr/>
        </p:nvSpPr>
        <p:spPr>
          <a:xfrm>
            <a:off x="1588249" y="1919146"/>
            <a:ext cx="1744388" cy="523220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>
            <a:normAutofit/>
          </a:bodyPr>
          <a:lstStyle/>
          <a:p>
            <a:pPr algn="r"/>
            <a:r>
              <a:rPr lang="tr-TR" sz="2800" b="1" dirty="0">
                <a:solidFill>
                  <a:sysClr val="windowText" lastClr="000000"/>
                </a:solidFill>
              </a:rPr>
              <a:t>Contents</a:t>
            </a:r>
            <a:endParaRPr lang="tr-TR" sz="2800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ïsḷïḍè"/>
          <p:cNvSpPr txBox="1"/>
          <p:nvPr/>
        </p:nvSpPr>
        <p:spPr bwMode="auto">
          <a:xfrm>
            <a:off x="5434568" y="2455701"/>
            <a:ext cx="6086431" cy="3875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实习概况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1" name="îśļîḓé"/>
          <p:cNvSpPr txBox="1"/>
          <p:nvPr/>
        </p:nvSpPr>
        <p:spPr bwMode="auto">
          <a:xfrm>
            <a:off x="5449808" y="3179605"/>
            <a:ext cx="6086431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/>
              <a:t>实习内容</a:t>
            </a:r>
            <a:endParaRPr lang="zh-CN" altLang="en-US" sz="2000" b="1" dirty="0"/>
          </a:p>
        </p:txBody>
      </p:sp>
      <p:sp>
        <p:nvSpPr>
          <p:cNvPr id="22" name="i$ḻiḍé"/>
          <p:cNvSpPr txBox="1"/>
          <p:nvPr/>
        </p:nvSpPr>
        <p:spPr bwMode="auto">
          <a:xfrm>
            <a:off x="5449808" y="4576413"/>
            <a:ext cx="6086431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/>
              <a:t>就业情况</a:t>
            </a:r>
            <a:endParaRPr lang="zh-CN" altLang="en-US" sz="2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实习概况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公司简介</a:t>
            </a:r>
            <a:endParaRPr lang="zh-CN" altLang="en-US" dirty="0"/>
          </a:p>
        </p:txBody>
      </p:sp>
      <p:sp>
        <p:nvSpPr>
          <p:cNvPr id="7" name="íś1ïďè"/>
          <p:cNvSpPr txBox="1"/>
          <p:nvPr/>
        </p:nvSpPr>
        <p:spPr>
          <a:xfrm>
            <a:off x="1101090" y="2578735"/>
            <a:ext cx="4679950" cy="197993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70000"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杭州卓健信息科技有限公司（以下简称卓健科技）成立于2011年2月，目前员工近500人，其中医学专业团队由多名医学博士引领，深度洞悉医疗行业特点，多年磨合的优秀医疗+互联网团队在临床需求、医疗大数据、软件研发、行业运营等方面，具备雄厚实力和竞争优势。</a:t>
            </a:r>
            <a:endParaRPr lang="en-US" altLang="zh-CN" sz="2000" dirty="0"/>
          </a:p>
        </p:txBody>
      </p:sp>
      <p:pic>
        <p:nvPicPr>
          <p:cNvPr id="8" name="图片 7" descr="21150101liz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65240" y="2291080"/>
            <a:ext cx="5155565" cy="2554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实习历程</a:t>
            </a:r>
            <a:endParaRPr lang="zh-CN" altLang="en-US" dirty="0"/>
          </a:p>
        </p:txBody>
      </p:sp>
      <p:grpSp>
        <p:nvGrpSpPr>
          <p:cNvPr id="5" name="1e6a3e9d-93bf-4751-86a8-84b47664da3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51665" y="1944000"/>
            <a:ext cx="10695354" cy="4199625"/>
            <a:chOff x="751665" y="1944000"/>
            <a:chExt cx="10695354" cy="4199625"/>
          </a:xfrm>
        </p:grpSpPr>
        <p:grpSp>
          <p:nvGrpSpPr>
            <p:cNvPr id="39" name="ïṥ1ïḓe"/>
            <p:cNvGrpSpPr/>
            <p:nvPr/>
          </p:nvGrpSpPr>
          <p:grpSpPr>
            <a:xfrm rot="0">
              <a:off x="1124915" y="1944000"/>
              <a:ext cx="1893873" cy="1895504"/>
              <a:chOff x="1137679" y="1882666"/>
              <a:chExt cx="1893873" cy="1895504"/>
            </a:xfrm>
          </p:grpSpPr>
          <p:sp>
            <p:nvSpPr>
              <p:cNvPr id="41" name="îśľíďê"/>
              <p:cNvSpPr/>
              <p:nvPr/>
            </p:nvSpPr>
            <p:spPr>
              <a:xfrm>
                <a:off x="1343953" y="1965197"/>
                <a:ext cx="1523869" cy="1523869"/>
              </a:xfrm>
              <a:prstGeom prst="ellipse">
                <a:avLst/>
              </a:prstGeom>
              <a:solidFill>
                <a:schemeClr val="accent2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íS1îḍè"/>
              <p:cNvSpPr/>
              <p:nvPr/>
            </p:nvSpPr>
            <p:spPr>
              <a:xfrm>
                <a:off x="1993828" y="1882666"/>
                <a:ext cx="922997" cy="922997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ļîḍe"/>
              <p:cNvSpPr/>
              <p:nvPr/>
            </p:nvSpPr>
            <p:spPr>
              <a:xfrm>
                <a:off x="1137679" y="2649356"/>
                <a:ext cx="1128814" cy="1128814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Sļiḋê"/>
              <p:cNvSpPr/>
              <p:nvPr/>
            </p:nvSpPr>
            <p:spPr>
              <a:xfrm>
                <a:off x="2443773" y="3008397"/>
                <a:ext cx="587779" cy="587779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33" name="îṡ1íḑe"/>
            <p:cNvGrpSpPr/>
            <p:nvPr/>
          </p:nvGrpSpPr>
          <p:grpSpPr>
            <a:xfrm rot="0">
              <a:off x="9179897" y="1944000"/>
              <a:ext cx="1893873" cy="1895504"/>
              <a:chOff x="3859987" y="1882666"/>
              <a:chExt cx="1893873" cy="1895504"/>
            </a:xfrm>
            <a:solidFill>
              <a:schemeClr val="accent5">
                <a:alpha val="41000"/>
              </a:schemeClr>
            </a:solidFill>
          </p:grpSpPr>
          <p:sp>
            <p:nvSpPr>
              <p:cNvPr id="35" name="îšḻîḓè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5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íŝḻiḓé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îşľíďê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ŝḷïḑê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8" name="ïṩḻîďé"/>
            <p:cNvSpPr txBox="1"/>
            <p:nvPr/>
          </p:nvSpPr>
          <p:spPr>
            <a:xfrm>
              <a:off x="751665" y="4600643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初入职，熟悉工作环境和工作规程</a:t>
              </a:r>
              <a:endParaRPr lang="zh-CN" altLang="en-US" sz="1200" dirty="0"/>
            </a:p>
          </p:txBody>
        </p:sp>
        <p:sp>
          <p:nvSpPr>
            <p:cNvPr id="9" name="îṩ1iḋé"/>
            <p:cNvSpPr txBox="1"/>
            <p:nvPr/>
          </p:nvSpPr>
          <p:spPr>
            <a:xfrm>
              <a:off x="751665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b="1" dirty="0"/>
                <a:t>7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0" name="íSliḑè"/>
            <p:cNvSpPr txBox="1"/>
            <p:nvPr/>
          </p:nvSpPr>
          <p:spPr>
            <a:xfrm>
              <a:off x="3436659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公司检验平台项目需求开发和维护，以及一次团建活动和数次分享会。</a:t>
              </a:r>
              <a:endParaRPr lang="zh-CN" altLang="en-US" sz="1200" dirty="0"/>
            </a:p>
          </p:txBody>
        </p:sp>
        <p:sp>
          <p:nvSpPr>
            <p:cNvPr id="11" name="îṣḻidè"/>
            <p:cNvSpPr txBox="1"/>
            <p:nvPr/>
          </p:nvSpPr>
          <p:spPr>
            <a:xfrm>
              <a:off x="3436659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b="1" dirty="0"/>
                <a:t>8-9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2" name="îšlïde"/>
            <p:cNvSpPr txBox="1"/>
            <p:nvPr/>
          </p:nvSpPr>
          <p:spPr>
            <a:xfrm>
              <a:off x="6121653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公司互联网医院项目需求开发和维护，公司团建。</a:t>
              </a:r>
              <a:endParaRPr lang="zh-CN" altLang="en-US" sz="1200" dirty="0"/>
            </a:p>
          </p:txBody>
        </p:sp>
        <p:sp>
          <p:nvSpPr>
            <p:cNvPr id="13" name="íṧľïḍè"/>
            <p:cNvSpPr txBox="1"/>
            <p:nvPr/>
          </p:nvSpPr>
          <p:spPr>
            <a:xfrm>
              <a:off x="6121653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b="1" dirty="0"/>
                <a:t>10-11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4" name="îš1ïďè"/>
            <p:cNvSpPr txBox="1"/>
            <p:nvPr/>
          </p:nvSpPr>
          <p:spPr>
            <a:xfrm>
              <a:off x="8806647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公司东营项目和广域、万达方面进行接口对接和调试。</a:t>
              </a:r>
              <a:endParaRPr lang="zh-CN" altLang="en-US" sz="1200" dirty="0"/>
            </a:p>
          </p:txBody>
        </p:sp>
        <p:sp>
          <p:nvSpPr>
            <p:cNvPr id="15" name="ïšľiḑé"/>
            <p:cNvSpPr txBox="1"/>
            <p:nvPr/>
          </p:nvSpPr>
          <p:spPr>
            <a:xfrm>
              <a:off x="8806647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b="1" dirty="0"/>
                <a:t>12</a:t>
              </a:r>
              <a:r>
                <a:rPr lang="zh-CN" altLang="en-US" b="1" dirty="0"/>
                <a:t>月至今</a:t>
              </a:r>
              <a:endParaRPr lang="zh-CN" altLang="en-US" b="1" dirty="0"/>
            </a:p>
          </p:txBody>
        </p:sp>
        <p:grpSp>
          <p:nvGrpSpPr>
            <p:cNvPr id="27" name="iṧ1íḓe"/>
            <p:cNvGrpSpPr/>
            <p:nvPr/>
          </p:nvGrpSpPr>
          <p:grpSpPr>
            <a:xfrm rot="0">
              <a:off x="3809909" y="1944000"/>
              <a:ext cx="1893873" cy="1895504"/>
              <a:chOff x="3859987" y="1882666"/>
              <a:chExt cx="1893873" cy="1895504"/>
            </a:xfrm>
            <a:solidFill>
              <a:schemeClr val="accent3">
                <a:alpha val="41000"/>
              </a:schemeClr>
            </a:solidFill>
          </p:grpSpPr>
          <p:sp>
            <p:nvSpPr>
              <p:cNvPr id="29" name="îṣ1ïdé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3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šľíďe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íṥľïḓé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ṩḷiḍé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21" name="iSľïḋe"/>
            <p:cNvGrpSpPr/>
            <p:nvPr/>
          </p:nvGrpSpPr>
          <p:grpSpPr>
            <a:xfrm rot="0">
              <a:off x="6494903" y="1944000"/>
              <a:ext cx="1893873" cy="1895504"/>
              <a:chOff x="3859987" y="1882666"/>
              <a:chExt cx="1893873" cy="1895504"/>
            </a:xfrm>
            <a:solidFill>
              <a:schemeClr val="accent4">
                <a:alpha val="41000"/>
              </a:schemeClr>
            </a:solidFill>
          </p:grpSpPr>
          <p:sp>
            <p:nvSpPr>
              <p:cNvPr id="23" name="ïṥlïḍè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4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iṣḷîḓè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śḻïḑè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iS1ïḓe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cxnSp>
          <p:nvCxnSpPr>
            <p:cNvPr id="18" name="直接连接符 17"/>
            <p:cNvCxnSpPr/>
            <p:nvPr/>
          </p:nvCxnSpPr>
          <p:spPr>
            <a:xfrm>
              <a:off x="3392036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6125711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859386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solidFill>
                  <a:schemeClr val="accent1"/>
                </a:solidFill>
              </a:rPr>
              <a:t>实习内容</a:t>
            </a:r>
            <a:endParaRPr lang="zh-CN" altLang="zh-CN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检验平台</a:t>
            </a:r>
            <a:endParaRPr lang="zh-CN" altLang="zh-CN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925" y="1809750"/>
            <a:ext cx="3221355" cy="337058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270" y="1496060"/>
            <a:ext cx="7256780" cy="45027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东营项目报文段解析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780" y="1176020"/>
            <a:ext cx="10631170" cy="53587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实习感受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DIAGRAM" val="1e6a3e9d-93bf-4751-86a8-84b47664da3d"/>
</p:tagLst>
</file>

<file path=ppt/tags/tag2.xml><?xml version="1.0" encoding="utf-8"?>
<p:tagLst xmlns:p="http://schemas.openxmlformats.org/presentationml/2006/main">
  <p:tag name="ISLIDE.DIAGRAM" val="0fd8bebb-7a96-4533-9b50-1fdcac53c870"/>
</p:tagLst>
</file>

<file path=ppt/tags/tag3.xml><?xml version="1.0" encoding="utf-8"?>
<p:tagLst xmlns:p="http://schemas.openxmlformats.org/presentationml/2006/main">
  <p:tag name="ISLIDE.DIAGRAM" val="1ad85352-063f-49fb-a956-c0dc6370dd56"/>
</p:tagLst>
</file>

<file path=ppt/theme/theme1.xml><?xml version="1.0" encoding="utf-8"?>
<a:theme xmlns:a="http://schemas.openxmlformats.org/drawingml/2006/main" name="主题5">
  <a:themeElements>
    <a:clrScheme name="自定义 41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969A5"/>
      </a:accent1>
      <a:accent2>
        <a:srgbClr val="F0BD1D"/>
      </a:accent2>
      <a:accent3>
        <a:srgbClr val="CB786E"/>
      </a:accent3>
      <a:accent4>
        <a:srgbClr val="748FAF"/>
      </a:accent4>
      <a:accent5>
        <a:srgbClr val="E48C65"/>
      </a:accent5>
      <a:accent6>
        <a:srgbClr val="2D3A67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719</Words>
  <Application>WPS 演示</Application>
  <PresentationFormat>宽屏</PresentationFormat>
  <Paragraphs>140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Segoe UI Light</vt:lpstr>
      <vt:lpstr>微软雅黑</vt:lpstr>
      <vt:lpstr>Impact</vt:lpstr>
      <vt:lpstr>Calibri</vt:lpstr>
      <vt:lpstr>Century Gothic</vt:lpstr>
      <vt:lpstr>Segoe Print</vt:lpstr>
      <vt:lpstr>主题5</vt:lpstr>
      <vt:lpstr>OfficePLUS</vt:lpstr>
      <vt:lpstr>技术实习答辩</vt:lpstr>
      <vt:lpstr> 章节 </vt:lpstr>
      <vt:lpstr>实习概况</vt:lpstr>
      <vt:lpstr>公司简介</vt:lpstr>
      <vt:lpstr>实习历程</vt:lpstr>
      <vt:lpstr>实习内容</vt:lpstr>
      <vt:lpstr>检验平台</vt:lpstr>
      <vt:lpstr>东营项目报文段解析</vt:lpstr>
      <vt:lpstr>实习感受</vt:lpstr>
      <vt:lpstr>实习问题与解决方式</vt:lpstr>
      <vt:lpstr>实习体会与收获</vt:lpstr>
      <vt:lpstr>就业情况</vt:lpstr>
      <vt:lpstr>Thanks. 谢谢观看。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ucmed</cp:lastModifiedBy>
  <cp:revision>68</cp:revision>
  <cp:lastPrinted>2017-11-14T16:00:00Z</cp:lastPrinted>
  <dcterms:created xsi:type="dcterms:W3CDTF">2017-11-14T16:00:00Z</dcterms:created>
  <dcterms:modified xsi:type="dcterms:W3CDTF">2019-01-04T06:11:09Z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2018-11-16T07:34:56.9016785Z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2052-10.8.0.5715</vt:lpwstr>
  </property>
</Properties>
</file>

<file path=docProps/thumbnail.jpeg>
</file>